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 id="2147483658" r:id="rId7"/>
    <p:sldMasterId id="2147483665" r:id="rId8"/>
  </p:sldMasterIdLst>
  <p:notesMasterIdLst>
    <p:notesMasterId r:id="rId29"/>
  </p:notesMasterIdLst>
  <p:sldIdLst>
    <p:sldId id="256" r:id="rId9"/>
    <p:sldId id="257" r:id="rId10"/>
    <p:sldId id="258" r:id="rId11"/>
    <p:sldId id="847" r:id="rId12"/>
    <p:sldId id="848" r:id="rId13"/>
    <p:sldId id="266" r:id="rId14"/>
    <p:sldId id="274" r:id="rId15"/>
    <p:sldId id="267" r:id="rId16"/>
    <p:sldId id="268" r:id="rId17"/>
    <p:sldId id="269" r:id="rId18"/>
    <p:sldId id="849" r:id="rId19"/>
    <p:sldId id="777" r:id="rId20"/>
    <p:sldId id="781" r:id="rId21"/>
    <p:sldId id="850" r:id="rId22"/>
    <p:sldId id="851" r:id="rId23"/>
    <p:sldId id="853" r:id="rId24"/>
    <p:sldId id="854" r:id="rId25"/>
    <p:sldId id="284" r:id="rId26"/>
    <p:sldId id="855" r:id="rId27"/>
    <p:sldId id="856" r:id="rId28"/>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5D6"/>
    <a:srgbClr val="E7EAED"/>
    <a:srgbClr val="FFFD78"/>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4601CF-BEF3-2A63-8BD9-841D43B9B5A5}" v="1" dt="2026-03-24T18:47:50.3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4"/>
    <p:restoredTop sz="94863"/>
  </p:normalViewPr>
  <p:slideViewPr>
    <p:cSldViewPr snapToGrid="0">
      <p:cViewPr>
        <p:scale>
          <a:sx n="65" d="100"/>
          <a:sy n="65" d="100"/>
        </p:scale>
        <p:origin x="384" y="1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6/11/relationships/changesInfo" Target="changesInfos/changesInfo1.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olo Castracane" userId="79409e68-a20d-42e3-af0c-ad1c5702f6f2" providerId="ADAL" clId="{18E488AC-0E78-5B6E-AEB5-216EDC26EF68}"/>
    <pc:docChg chg="undo custSel addSld delSld modSld sldOrd modMainMaster">
      <pc:chgData name="Paolo Castracane" userId="79409e68-a20d-42e3-af0c-ad1c5702f6f2" providerId="ADAL" clId="{18E488AC-0E78-5B6E-AEB5-216EDC26EF68}" dt="2026-03-21T17:05:57.962" v="338" actId="20577"/>
      <pc:docMkLst>
        <pc:docMk/>
      </pc:docMkLst>
      <pc:sldChg chg="modSp mod">
        <pc:chgData name="Paolo Castracane" userId="79409e68-a20d-42e3-af0c-ad1c5702f6f2" providerId="ADAL" clId="{18E488AC-0E78-5B6E-AEB5-216EDC26EF68}" dt="2026-03-20T16:38:13.718" v="331" actId="20577"/>
        <pc:sldMkLst>
          <pc:docMk/>
          <pc:sldMk cId="2241956379" sldId="257"/>
        </pc:sldMkLst>
        <pc:spChg chg="mod">
          <ac:chgData name="Paolo Castracane" userId="79409e68-a20d-42e3-af0c-ad1c5702f6f2" providerId="ADAL" clId="{18E488AC-0E78-5B6E-AEB5-216EDC26EF68}" dt="2026-03-20T16:38:13.718" v="331" actId="20577"/>
          <ac:spMkLst>
            <pc:docMk/>
            <pc:sldMk cId="2241956379" sldId="257"/>
            <ac:spMk id="3" creationId="{F3876315-5D85-A802-10FB-F9C04028CA5A}"/>
          </ac:spMkLst>
        </pc:spChg>
      </pc:sldChg>
      <pc:sldChg chg="addSp delSp modSp mod">
        <pc:chgData name="Paolo Castracane" userId="79409e68-a20d-42e3-af0c-ad1c5702f6f2" providerId="ADAL" clId="{18E488AC-0E78-5B6E-AEB5-216EDC26EF68}" dt="2026-03-12T09:17:58.849" v="326" actId="20577"/>
        <pc:sldMkLst>
          <pc:docMk/>
          <pc:sldMk cId="528099724" sldId="258"/>
        </pc:sldMkLst>
        <pc:spChg chg="add mod">
          <ac:chgData name="Paolo Castracane" userId="79409e68-a20d-42e3-af0c-ad1c5702f6f2" providerId="ADAL" clId="{18E488AC-0E78-5B6E-AEB5-216EDC26EF68}" dt="2026-03-09T08:46:06.509" v="94" actId="2711"/>
          <ac:spMkLst>
            <pc:docMk/>
            <pc:sldMk cId="528099724" sldId="258"/>
            <ac:spMk id="5" creationId="{51A9407C-9E2E-8CA0-5501-C867D1F71AC6}"/>
          </ac:spMkLst>
        </pc:spChg>
        <pc:spChg chg="add mod">
          <ac:chgData name="Paolo Castracane" userId="79409e68-a20d-42e3-af0c-ad1c5702f6f2" providerId="ADAL" clId="{18E488AC-0E78-5B6E-AEB5-216EDC26EF68}" dt="2026-03-12T09:17:58.849" v="326" actId="20577"/>
          <ac:spMkLst>
            <pc:docMk/>
            <pc:sldMk cId="528099724" sldId="258"/>
            <ac:spMk id="7" creationId="{4D850AD2-403C-85E8-A7ED-787FF4210B0A}"/>
          </ac:spMkLst>
        </pc:spChg>
        <pc:graphicFrameChg chg="add mod modGraphic">
          <ac:chgData name="Paolo Castracane" userId="79409e68-a20d-42e3-af0c-ad1c5702f6f2" providerId="ADAL" clId="{18E488AC-0E78-5B6E-AEB5-216EDC26EF68}" dt="2026-03-12T09:17:33.270" v="310"/>
          <ac:graphicFrameMkLst>
            <pc:docMk/>
            <pc:sldMk cId="528099724" sldId="258"/>
            <ac:graphicFrameMk id="6" creationId="{5E557860-E83F-CD46-A995-BD78FFAE01B1}"/>
          </ac:graphicFrameMkLst>
        </pc:graphicFrameChg>
      </pc:sldChg>
      <pc:sldChg chg="add">
        <pc:chgData name="Paolo Castracane" userId="79409e68-a20d-42e3-af0c-ad1c5702f6f2" providerId="ADAL" clId="{18E488AC-0E78-5B6E-AEB5-216EDC26EF68}" dt="2026-03-09T08:47:50.707" v="98"/>
        <pc:sldMkLst>
          <pc:docMk/>
          <pc:sldMk cId="3341622509" sldId="266"/>
        </pc:sldMkLst>
      </pc:sldChg>
      <pc:sldChg chg="addSp delSp modSp add mod modNotesTx">
        <pc:chgData name="Paolo Castracane" userId="79409e68-a20d-42e3-af0c-ad1c5702f6f2" providerId="ADAL" clId="{18E488AC-0E78-5B6E-AEB5-216EDC26EF68}" dt="2026-03-09T08:58:14.437" v="172" actId="20577"/>
        <pc:sldMkLst>
          <pc:docMk/>
          <pc:sldMk cId="3235133912" sldId="267"/>
        </pc:sldMkLst>
        <pc:spChg chg="mod">
          <ac:chgData name="Paolo Castracane" userId="79409e68-a20d-42e3-af0c-ad1c5702f6f2" providerId="ADAL" clId="{18E488AC-0E78-5B6E-AEB5-216EDC26EF68}" dt="2026-03-09T08:58:14.437" v="172" actId="20577"/>
          <ac:spMkLst>
            <pc:docMk/>
            <pc:sldMk cId="3235133912" sldId="267"/>
            <ac:spMk id="5" creationId="{52847463-E947-65BA-0E71-E7233F6B1D92}"/>
          </ac:spMkLst>
        </pc:spChg>
        <pc:picChg chg="add mod">
          <ac:chgData name="Paolo Castracane" userId="79409e68-a20d-42e3-af0c-ad1c5702f6f2" providerId="ADAL" clId="{18E488AC-0E78-5B6E-AEB5-216EDC26EF68}" dt="2026-03-09T08:55:40.652" v="136" actId="1037"/>
          <ac:picMkLst>
            <pc:docMk/>
            <pc:sldMk cId="3235133912" sldId="267"/>
            <ac:picMk id="6" creationId="{7A500C72-F0D0-6CC7-70CB-81FA92E992EE}"/>
          </ac:picMkLst>
        </pc:picChg>
      </pc:sldChg>
      <pc:sldChg chg="modSp add mod">
        <pc:chgData name="Paolo Castracane" userId="79409e68-a20d-42e3-af0c-ad1c5702f6f2" providerId="ADAL" clId="{18E488AC-0E78-5B6E-AEB5-216EDC26EF68}" dt="2026-03-09T08:56:08.868" v="155" actId="1036"/>
        <pc:sldMkLst>
          <pc:docMk/>
          <pc:sldMk cId="1988704036" sldId="268"/>
        </pc:sldMkLst>
        <pc:spChg chg="mod">
          <ac:chgData name="Paolo Castracane" userId="79409e68-a20d-42e3-af0c-ad1c5702f6f2" providerId="ADAL" clId="{18E488AC-0E78-5B6E-AEB5-216EDC26EF68}" dt="2026-03-09T08:56:08.868" v="155" actId="1036"/>
          <ac:spMkLst>
            <pc:docMk/>
            <pc:sldMk cId="1988704036" sldId="268"/>
            <ac:spMk id="3" creationId="{26E76145-E1DB-E7B1-8966-AB34CEB45F8A}"/>
          </ac:spMkLst>
        </pc:spChg>
      </pc:sldChg>
      <pc:sldChg chg="add">
        <pc:chgData name="Paolo Castracane" userId="79409e68-a20d-42e3-af0c-ad1c5702f6f2" providerId="ADAL" clId="{18E488AC-0E78-5B6E-AEB5-216EDC26EF68}" dt="2026-03-09T08:47:50.707" v="98"/>
        <pc:sldMkLst>
          <pc:docMk/>
          <pc:sldMk cId="1246163832" sldId="269"/>
        </pc:sldMkLst>
      </pc:sldChg>
      <pc:sldChg chg="add">
        <pc:chgData name="Paolo Castracane" userId="79409e68-a20d-42e3-af0c-ad1c5702f6f2" providerId="ADAL" clId="{18E488AC-0E78-5B6E-AEB5-216EDC26EF68}" dt="2026-03-09T08:47:50.707" v="98"/>
        <pc:sldMkLst>
          <pc:docMk/>
          <pc:sldMk cId="2048431291" sldId="274"/>
        </pc:sldMkLst>
      </pc:sldChg>
      <pc:sldChg chg="add">
        <pc:chgData name="Paolo Castracane" userId="79409e68-a20d-42e3-af0c-ad1c5702f6f2" providerId="ADAL" clId="{18E488AC-0E78-5B6E-AEB5-216EDC26EF68}" dt="2026-03-09T09:04:14.428" v="173"/>
        <pc:sldMkLst>
          <pc:docMk/>
          <pc:sldMk cId="2544664850" sldId="284"/>
        </pc:sldMkLst>
      </pc:sldChg>
      <pc:sldChg chg="add">
        <pc:chgData name="Paolo Castracane" userId="79409e68-a20d-42e3-af0c-ad1c5702f6f2" providerId="ADAL" clId="{18E488AC-0E78-5B6E-AEB5-216EDC26EF68}" dt="2026-03-20T16:37:37.389" v="327"/>
        <pc:sldMkLst>
          <pc:docMk/>
          <pc:sldMk cId="4102505168" sldId="777"/>
        </pc:sldMkLst>
      </pc:sldChg>
      <pc:sldChg chg="add">
        <pc:chgData name="Paolo Castracane" userId="79409e68-a20d-42e3-af0c-ad1c5702f6f2" providerId="ADAL" clId="{18E488AC-0E78-5B6E-AEB5-216EDC26EF68}" dt="2026-03-20T16:37:37.389" v="327"/>
        <pc:sldMkLst>
          <pc:docMk/>
          <pc:sldMk cId="2849117819" sldId="781"/>
        </pc:sldMkLst>
      </pc:sldChg>
      <pc:sldChg chg="modSp add mod">
        <pc:chgData name="Paolo Castracane" userId="79409e68-a20d-42e3-af0c-ad1c5702f6f2" providerId="ADAL" clId="{18E488AC-0E78-5B6E-AEB5-216EDC26EF68}" dt="2026-03-09T08:48:45.078" v="100" actId="20577"/>
        <pc:sldMkLst>
          <pc:docMk/>
          <pc:sldMk cId="2137121238" sldId="847"/>
        </pc:sldMkLst>
        <pc:spChg chg="mod">
          <ac:chgData name="Paolo Castracane" userId="79409e68-a20d-42e3-af0c-ad1c5702f6f2" providerId="ADAL" clId="{18E488AC-0E78-5B6E-AEB5-216EDC26EF68}" dt="2026-03-09T08:48:45.078" v="100" actId="20577"/>
          <ac:spMkLst>
            <pc:docMk/>
            <pc:sldMk cId="2137121238" sldId="847"/>
            <ac:spMk id="3" creationId="{43138EA4-9A8A-8050-153F-3609EB2CCF70}"/>
          </ac:spMkLst>
        </pc:spChg>
      </pc:sldChg>
      <pc:sldChg chg="add">
        <pc:chgData name="Paolo Castracane" userId="79409e68-a20d-42e3-af0c-ad1c5702f6f2" providerId="ADAL" clId="{18E488AC-0E78-5B6E-AEB5-216EDC26EF68}" dt="2026-03-09T08:47:50.707" v="98"/>
        <pc:sldMkLst>
          <pc:docMk/>
          <pc:sldMk cId="3838848462" sldId="848"/>
        </pc:sldMkLst>
      </pc:sldChg>
      <pc:sldChg chg="add ord">
        <pc:chgData name="Paolo Castracane" userId="79409e68-a20d-42e3-af0c-ad1c5702f6f2" providerId="ADAL" clId="{18E488AC-0E78-5B6E-AEB5-216EDC26EF68}" dt="2026-03-09T09:12:55.379" v="212" actId="20578"/>
        <pc:sldMkLst>
          <pc:docMk/>
          <pc:sldMk cId="1810531240" sldId="849"/>
        </pc:sldMkLst>
      </pc:sldChg>
      <pc:sldChg chg="modSp add mod">
        <pc:chgData name="Paolo Castracane" userId="79409e68-a20d-42e3-af0c-ad1c5702f6f2" providerId="ADAL" clId="{18E488AC-0E78-5B6E-AEB5-216EDC26EF68}" dt="2026-03-09T09:05:10.542" v="194" actId="255"/>
        <pc:sldMkLst>
          <pc:docMk/>
          <pc:sldMk cId="0" sldId="850"/>
        </pc:sldMkLst>
        <pc:spChg chg="mod">
          <ac:chgData name="Paolo Castracane" userId="79409e68-a20d-42e3-af0c-ad1c5702f6f2" providerId="ADAL" clId="{18E488AC-0E78-5B6E-AEB5-216EDC26EF68}" dt="2026-03-09T09:05:10.542" v="194" actId="255"/>
          <ac:spMkLst>
            <pc:docMk/>
            <pc:sldMk cId="0" sldId="850"/>
            <ac:spMk id="81" creationId="{00000000-0000-0000-0000-000000000000}"/>
          </ac:spMkLst>
        </pc:spChg>
      </pc:sldChg>
      <pc:sldChg chg="add">
        <pc:chgData name="Paolo Castracane" userId="79409e68-a20d-42e3-af0c-ad1c5702f6f2" providerId="ADAL" clId="{18E488AC-0E78-5B6E-AEB5-216EDC26EF68}" dt="2026-03-09T09:04:14.428" v="173"/>
        <pc:sldMkLst>
          <pc:docMk/>
          <pc:sldMk cId="0" sldId="851"/>
        </pc:sldMkLst>
      </pc:sldChg>
      <pc:sldChg chg="add">
        <pc:chgData name="Paolo Castracane" userId="79409e68-a20d-42e3-af0c-ad1c5702f6f2" providerId="ADAL" clId="{18E488AC-0E78-5B6E-AEB5-216EDC26EF68}" dt="2026-03-09T09:10:21.003" v="202"/>
        <pc:sldMkLst>
          <pc:docMk/>
          <pc:sldMk cId="457112120" sldId="853"/>
        </pc:sldMkLst>
      </pc:sldChg>
      <pc:sldChg chg="add">
        <pc:chgData name="Paolo Castracane" userId="79409e68-a20d-42e3-af0c-ad1c5702f6f2" providerId="ADAL" clId="{18E488AC-0E78-5B6E-AEB5-216EDC26EF68}" dt="2026-03-09T09:11:00.505" v="204"/>
        <pc:sldMkLst>
          <pc:docMk/>
          <pc:sldMk cId="1733134599" sldId="854"/>
        </pc:sldMkLst>
      </pc:sldChg>
      <pc:sldChg chg="add">
        <pc:chgData name="Paolo Castracane" userId="79409e68-a20d-42e3-af0c-ad1c5702f6f2" providerId="ADAL" clId="{18E488AC-0E78-5B6E-AEB5-216EDC26EF68}" dt="2026-03-09T09:12:07.166" v="207"/>
        <pc:sldMkLst>
          <pc:docMk/>
          <pc:sldMk cId="222146928" sldId="855"/>
        </pc:sldMkLst>
      </pc:sldChg>
      <pc:sldChg chg="modSp add mod">
        <pc:chgData name="Paolo Castracane" userId="79409e68-a20d-42e3-af0c-ad1c5702f6f2" providerId="ADAL" clId="{18E488AC-0E78-5B6E-AEB5-216EDC26EF68}" dt="2026-03-21T17:05:57.962" v="338" actId="20577"/>
        <pc:sldMkLst>
          <pc:docMk/>
          <pc:sldMk cId="1264360094" sldId="856"/>
        </pc:sldMkLst>
        <pc:spChg chg="mod">
          <ac:chgData name="Paolo Castracane" userId="79409e68-a20d-42e3-af0c-ad1c5702f6f2" providerId="ADAL" clId="{18E488AC-0E78-5B6E-AEB5-216EDC26EF68}" dt="2026-03-09T09:39:47.497" v="247" actId="20577"/>
          <ac:spMkLst>
            <pc:docMk/>
            <pc:sldMk cId="1264360094" sldId="856"/>
            <ac:spMk id="2" creationId="{EB9F9DBE-36F6-CA11-DD42-0C2EB19831E2}"/>
          </ac:spMkLst>
        </pc:spChg>
        <pc:spChg chg="mod">
          <ac:chgData name="Paolo Castracane" userId="79409e68-a20d-42e3-af0c-ad1c5702f6f2" providerId="ADAL" clId="{18E488AC-0E78-5B6E-AEB5-216EDC26EF68}" dt="2026-03-21T17:05:57.962" v="338" actId="20577"/>
          <ac:spMkLst>
            <pc:docMk/>
            <pc:sldMk cId="1264360094" sldId="856"/>
            <ac:spMk id="4" creationId="{B4310516-12B1-7917-7386-A4DF1C864186}"/>
          </ac:spMkLst>
        </pc:spChg>
      </pc:sldChg>
      <pc:sldMasterChg chg="delSldLayout modSldLayout">
        <pc:chgData name="Paolo Castracane" userId="79409e68-a20d-42e3-af0c-ad1c5702f6f2" providerId="ADAL" clId="{18E488AC-0E78-5B6E-AEB5-216EDC26EF68}" dt="2026-03-09T09:13:36.603" v="214" actId="2696"/>
        <pc:sldMasterMkLst>
          <pc:docMk/>
          <pc:sldMasterMk cId="3911059089" sldId="2147483648"/>
        </pc:sldMasterMkLst>
        <pc:sldLayoutChg chg="delSp modSp mod">
          <pc:chgData name="Paolo Castracane" userId="79409e68-a20d-42e3-af0c-ad1c5702f6f2" providerId="ADAL" clId="{18E488AC-0E78-5B6E-AEB5-216EDC26EF68}" dt="2026-03-09T09:07:32.244" v="199" actId="14100"/>
          <pc:sldLayoutMkLst>
            <pc:docMk/>
            <pc:sldMasterMk cId="3911059089" sldId="2147483648"/>
            <pc:sldLayoutMk cId="564203584" sldId="2147483656"/>
          </pc:sldLayoutMkLst>
          <pc:spChg chg="mod">
            <ac:chgData name="Paolo Castracane" userId="79409e68-a20d-42e3-af0c-ad1c5702f6f2" providerId="ADAL" clId="{18E488AC-0E78-5B6E-AEB5-216EDC26EF68}" dt="2026-03-09T09:07:32.244" v="199" actId="14100"/>
            <ac:spMkLst>
              <pc:docMk/>
              <pc:sldMasterMk cId="3911059089" sldId="2147483648"/>
              <pc:sldLayoutMk cId="564203584" sldId="2147483656"/>
              <ac:spMk id="22" creationId="{00000000-0000-0000-0000-000000000000}"/>
            </ac:spMkLst>
          </pc:spChg>
        </pc:sldLayoutChg>
      </pc:sldMasterChg>
    </pc:docChg>
  </pc:docChgLst>
  <pc:docChgLst>
    <pc:chgData name="Paolo Castracane" userId="S::paolo.castracane_ext.esa.int#ext#@wmoomm.onmicrosoft.com::a1162d31-4d74-4633-bfbc-28069e91f09d" providerId="AD" clId="Web-{534601CF-BEF3-2A63-8BD9-841D43B9B5A5}"/>
    <pc:docChg chg="modSld">
      <pc:chgData name="Paolo Castracane" userId="S::paolo.castracane_ext.esa.int#ext#@wmoomm.onmicrosoft.com::a1162d31-4d74-4633-bfbc-28069e91f09d" providerId="AD" clId="Web-{534601CF-BEF3-2A63-8BD9-841D43B9B5A5}" dt="2026-03-24T18:47:50.398" v="0" actId="20577"/>
      <pc:docMkLst>
        <pc:docMk/>
      </pc:docMkLst>
      <pc:sldChg chg="modSp">
        <pc:chgData name="Paolo Castracane" userId="S::paolo.castracane_ext.esa.int#ext#@wmoomm.onmicrosoft.com::a1162d31-4d74-4633-bfbc-28069e91f09d" providerId="AD" clId="Web-{534601CF-BEF3-2A63-8BD9-841D43B9B5A5}" dt="2026-03-24T18:47:50.398" v="0" actId="20577"/>
        <pc:sldMkLst>
          <pc:docMk/>
          <pc:sldMk cId="2241956379" sldId="257"/>
        </pc:sldMkLst>
        <pc:spChg chg="mod">
          <ac:chgData name="Paolo Castracane" userId="S::paolo.castracane_ext.esa.int#ext#@wmoomm.onmicrosoft.com::a1162d31-4d74-4633-bfbc-28069e91f09d" providerId="AD" clId="Web-{534601CF-BEF3-2A63-8BD9-841D43B9B5A5}" dt="2026-03-24T18:47:50.398" v="0" actId="20577"/>
          <ac:spMkLst>
            <pc:docMk/>
            <pc:sldMk cId="2241956379" sldId="257"/>
            <ac:spMk id="3" creationId="{F3876315-5D85-A802-10FB-F9C04028CA5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VALUE</c:v>
                </c:pt>
              </c:strCache>
            </c:strRef>
          </c:tx>
          <c:spPr>
            <a:ln>
              <a:noFill/>
            </a:ln>
            <a:effectLst/>
            <a:scene3d>
              <a:camera prst="orthographicFront"/>
              <a:lightRig rig="threePt" dir="t"/>
            </a:scene3d>
            <a:sp3d prstMaterial="matte"/>
          </c:spPr>
          <c:explosion val="5"/>
          <c:dPt>
            <c:idx val="0"/>
            <c:bubble3D val="0"/>
            <c:spPr>
              <a:solidFill>
                <a:srgbClr val="76C8AE"/>
              </a:solidFill>
              <a:ln>
                <a:noFill/>
              </a:ln>
              <a:effectLst/>
              <a:scene3d>
                <a:camera prst="orthographicFront"/>
                <a:lightRig rig="threePt" dir="t"/>
              </a:scene3d>
              <a:sp3d prstMaterial="matte"/>
            </c:spPr>
            <c:extLst>
              <c:ext xmlns:c16="http://schemas.microsoft.com/office/drawing/2014/chart" uri="{C3380CC4-5D6E-409C-BE32-E72D297353CC}">
                <c16:uniqueId val="{00000001-741F-47C1-9996-DF6877D07366}"/>
              </c:ext>
            </c:extLst>
          </c:dPt>
          <c:dPt>
            <c:idx val="1"/>
            <c:bubble3D val="0"/>
            <c:spPr>
              <a:solidFill>
                <a:srgbClr val="00AE9D"/>
              </a:solidFill>
              <a:ln>
                <a:noFill/>
              </a:ln>
              <a:effectLst/>
              <a:scene3d>
                <a:camera prst="orthographicFront"/>
                <a:lightRig rig="threePt" dir="t"/>
              </a:scene3d>
              <a:sp3d prstMaterial="matte"/>
            </c:spPr>
            <c:extLst>
              <c:ext xmlns:c16="http://schemas.microsoft.com/office/drawing/2014/chart" uri="{C3380CC4-5D6E-409C-BE32-E72D297353CC}">
                <c16:uniqueId val="{00000003-741F-47C1-9996-DF6877D07366}"/>
              </c:ext>
            </c:extLst>
          </c:dPt>
          <c:dPt>
            <c:idx val="2"/>
            <c:bubble3D val="0"/>
            <c:spPr>
              <a:solidFill>
                <a:srgbClr val="008E7A"/>
              </a:solidFill>
              <a:ln>
                <a:noFill/>
              </a:ln>
              <a:effectLst/>
              <a:scene3d>
                <a:camera prst="orthographicFront"/>
                <a:lightRig rig="threePt" dir="t"/>
              </a:scene3d>
              <a:sp3d prstMaterial="matte"/>
            </c:spPr>
            <c:extLst>
              <c:ext xmlns:c16="http://schemas.microsoft.com/office/drawing/2014/chart" uri="{C3380CC4-5D6E-409C-BE32-E72D297353CC}">
                <c16:uniqueId val="{00000005-741F-47C1-9996-DF6877D07366}"/>
              </c:ext>
            </c:extLst>
          </c:dPt>
          <c:dPt>
            <c:idx val="3"/>
            <c:bubble3D val="0"/>
            <c:spPr>
              <a:solidFill>
                <a:srgbClr val="006762"/>
              </a:solidFill>
              <a:ln>
                <a:noFill/>
              </a:ln>
              <a:effectLst/>
              <a:scene3d>
                <a:camera prst="orthographicFront"/>
                <a:lightRig rig="threePt" dir="t"/>
              </a:scene3d>
              <a:sp3d prstMaterial="matte"/>
            </c:spPr>
            <c:extLst>
              <c:ext xmlns:c16="http://schemas.microsoft.com/office/drawing/2014/chart" uri="{C3380CC4-5D6E-409C-BE32-E72D297353CC}">
                <c16:uniqueId val="{00000007-741F-47C1-9996-DF6877D07366}"/>
              </c:ext>
            </c:extLst>
          </c:dPt>
          <c:dPt>
            <c:idx val="4"/>
            <c:bubble3D val="0"/>
            <c:spPr>
              <a:solidFill>
                <a:srgbClr val="FFCC4E"/>
              </a:solidFill>
              <a:ln>
                <a:noFill/>
              </a:ln>
              <a:effectLst/>
              <a:scene3d>
                <a:camera prst="orthographicFront"/>
                <a:lightRig rig="threePt" dir="t"/>
              </a:scene3d>
              <a:sp3d prstMaterial="matte"/>
            </c:spPr>
            <c:extLst>
              <c:ext xmlns:c16="http://schemas.microsoft.com/office/drawing/2014/chart" uri="{C3380CC4-5D6E-409C-BE32-E72D297353CC}">
                <c16:uniqueId val="{00000009-741F-47C1-9996-DF6877D07366}"/>
              </c:ext>
            </c:extLst>
          </c:dPt>
          <c:dPt>
            <c:idx val="5"/>
            <c:bubble3D val="0"/>
            <c:spPr>
              <a:solidFill>
                <a:srgbClr val="FBAB18"/>
              </a:solidFill>
              <a:ln>
                <a:noFill/>
              </a:ln>
              <a:effectLst/>
              <a:scene3d>
                <a:camera prst="orthographicFront"/>
                <a:lightRig rig="threePt" dir="t"/>
              </a:scene3d>
              <a:sp3d prstMaterial="matte"/>
            </c:spPr>
            <c:extLst>
              <c:ext xmlns:c16="http://schemas.microsoft.com/office/drawing/2014/chart" uri="{C3380CC4-5D6E-409C-BE32-E72D297353CC}">
                <c16:uniqueId val="{0000000B-741F-47C1-9996-DF6877D07366}"/>
              </c:ext>
            </c:extLst>
          </c:dPt>
          <c:dPt>
            <c:idx val="6"/>
            <c:bubble3D val="0"/>
            <c:spPr>
              <a:solidFill>
                <a:srgbClr val="F47920"/>
              </a:solidFill>
              <a:ln>
                <a:noFill/>
              </a:ln>
              <a:effectLst/>
              <a:scene3d>
                <a:camera prst="orthographicFront"/>
                <a:lightRig rig="threePt" dir="t"/>
              </a:scene3d>
              <a:sp3d prstMaterial="matte"/>
            </c:spPr>
            <c:extLst>
              <c:ext xmlns:c16="http://schemas.microsoft.com/office/drawing/2014/chart" uri="{C3380CC4-5D6E-409C-BE32-E72D297353CC}">
                <c16:uniqueId val="{0000000D-741F-47C1-9996-DF6877D07366}"/>
              </c:ext>
            </c:extLst>
          </c:dPt>
          <c:dPt>
            <c:idx val="7"/>
            <c:bubble3D val="0"/>
            <c:spPr>
              <a:solidFill>
                <a:srgbClr val="A75534"/>
              </a:solidFill>
              <a:ln>
                <a:noFill/>
              </a:ln>
              <a:effectLst/>
              <a:scene3d>
                <a:camera prst="orthographicFront"/>
                <a:lightRig rig="threePt" dir="t"/>
              </a:scene3d>
              <a:sp3d prstMaterial="matte"/>
            </c:spPr>
            <c:extLst>
              <c:ext xmlns:c16="http://schemas.microsoft.com/office/drawing/2014/chart" uri="{C3380CC4-5D6E-409C-BE32-E72D297353CC}">
                <c16:uniqueId val="{0000000F-741F-47C1-9996-DF6877D07366}"/>
              </c:ext>
            </c:extLst>
          </c:dPt>
          <c:dPt>
            <c:idx val="8"/>
            <c:bubble3D val="0"/>
            <c:spPr>
              <a:solidFill>
                <a:srgbClr val="F1666A"/>
              </a:solidFill>
              <a:ln>
                <a:noFill/>
              </a:ln>
              <a:effectLst/>
              <a:scene3d>
                <a:camera prst="orthographicFront"/>
                <a:lightRig rig="threePt" dir="t"/>
              </a:scene3d>
              <a:sp3d prstMaterial="matte"/>
            </c:spPr>
            <c:extLst>
              <c:ext xmlns:c16="http://schemas.microsoft.com/office/drawing/2014/chart" uri="{C3380CC4-5D6E-409C-BE32-E72D297353CC}">
                <c16:uniqueId val="{00000011-741F-47C1-9996-DF6877D07366}"/>
              </c:ext>
            </c:extLst>
          </c:dPt>
          <c:dPt>
            <c:idx val="9"/>
            <c:bubble3D val="0"/>
            <c:spPr>
              <a:solidFill>
                <a:srgbClr val="ED1B2F"/>
              </a:solidFill>
              <a:ln>
                <a:noFill/>
              </a:ln>
              <a:effectLst/>
              <a:scene3d>
                <a:camera prst="orthographicFront"/>
                <a:lightRig rig="threePt" dir="t"/>
              </a:scene3d>
              <a:sp3d prstMaterial="matte"/>
            </c:spPr>
            <c:extLst>
              <c:ext xmlns:c16="http://schemas.microsoft.com/office/drawing/2014/chart" uri="{C3380CC4-5D6E-409C-BE32-E72D297353CC}">
                <c16:uniqueId val="{00000013-741F-47C1-9996-DF6877D07366}"/>
              </c:ext>
            </c:extLst>
          </c:dPt>
          <c:dPt>
            <c:idx val="10"/>
            <c:bubble3D val="0"/>
            <c:spPr>
              <a:solidFill>
                <a:srgbClr val="CF1D39"/>
              </a:solidFill>
              <a:ln>
                <a:noFill/>
              </a:ln>
              <a:effectLst/>
              <a:scene3d>
                <a:camera prst="orthographicFront"/>
                <a:lightRig rig="threePt" dir="t"/>
              </a:scene3d>
              <a:sp3d prstMaterial="matte"/>
            </c:spPr>
            <c:extLst>
              <c:ext xmlns:c16="http://schemas.microsoft.com/office/drawing/2014/chart" uri="{C3380CC4-5D6E-409C-BE32-E72D297353CC}">
                <c16:uniqueId val="{00000015-741F-47C1-9996-DF6877D07366}"/>
              </c:ext>
            </c:extLst>
          </c:dPt>
          <c:dPt>
            <c:idx val="11"/>
            <c:bubble3D val="0"/>
            <c:spPr>
              <a:solidFill>
                <a:srgbClr val="960136"/>
              </a:solidFill>
              <a:ln>
                <a:noFill/>
              </a:ln>
              <a:effectLst/>
              <a:scene3d>
                <a:camera prst="orthographicFront"/>
                <a:lightRig rig="threePt" dir="t"/>
              </a:scene3d>
              <a:sp3d prstMaterial="matte"/>
            </c:spPr>
            <c:extLst>
              <c:ext xmlns:c16="http://schemas.microsoft.com/office/drawing/2014/chart" uri="{C3380CC4-5D6E-409C-BE32-E72D297353CC}">
                <c16:uniqueId val="{00000017-741F-47C1-9996-DF6877D07366}"/>
              </c:ext>
            </c:extLst>
          </c:dPt>
          <c:dPt>
            <c:idx val="12"/>
            <c:bubble3D val="0"/>
            <c:spPr>
              <a:solidFill>
                <a:srgbClr val="6DCFF6"/>
              </a:solidFill>
              <a:ln>
                <a:noFill/>
              </a:ln>
              <a:effectLst/>
              <a:scene3d>
                <a:camera prst="orthographicFront"/>
                <a:lightRig rig="threePt" dir="t"/>
              </a:scene3d>
              <a:sp3d prstMaterial="matte"/>
            </c:spPr>
            <c:extLst>
              <c:ext xmlns:c16="http://schemas.microsoft.com/office/drawing/2014/chart" uri="{C3380CC4-5D6E-409C-BE32-E72D297353CC}">
                <c16:uniqueId val="{00000019-741F-47C1-9996-DF6877D07366}"/>
              </c:ext>
            </c:extLst>
          </c:dPt>
          <c:dPt>
            <c:idx val="13"/>
            <c:bubble3D val="0"/>
            <c:spPr>
              <a:solidFill>
                <a:srgbClr val="009BDB"/>
              </a:solidFill>
              <a:ln>
                <a:noFill/>
              </a:ln>
              <a:effectLst/>
              <a:scene3d>
                <a:camera prst="orthographicFront"/>
                <a:lightRig rig="threePt" dir="t"/>
              </a:scene3d>
              <a:sp3d prstMaterial="matte"/>
            </c:spPr>
            <c:extLst>
              <c:ext xmlns:c16="http://schemas.microsoft.com/office/drawing/2014/chart" uri="{C3380CC4-5D6E-409C-BE32-E72D297353CC}">
                <c16:uniqueId val="{0000001B-741F-47C1-9996-DF6877D07366}"/>
              </c:ext>
            </c:extLst>
          </c:dPt>
          <c:dPt>
            <c:idx val="14"/>
            <c:bubble3D val="0"/>
            <c:spPr>
              <a:solidFill>
                <a:srgbClr val="00619E"/>
              </a:solidFill>
              <a:ln>
                <a:noFill/>
              </a:ln>
              <a:effectLst/>
              <a:scene3d>
                <a:camera prst="orthographicFront"/>
                <a:lightRig rig="threePt" dir="t"/>
              </a:scene3d>
              <a:sp3d prstMaterial="matte"/>
            </c:spPr>
            <c:extLst>
              <c:ext xmlns:c16="http://schemas.microsoft.com/office/drawing/2014/chart" uri="{C3380CC4-5D6E-409C-BE32-E72D297353CC}">
                <c16:uniqueId val="{0000001D-741F-47C1-9996-DF6877D07366}"/>
              </c:ext>
            </c:extLst>
          </c:dPt>
          <c:dPt>
            <c:idx val="15"/>
            <c:bubble3D val="0"/>
            <c:spPr>
              <a:solidFill>
                <a:srgbClr val="1E3378"/>
              </a:solidFill>
              <a:ln>
                <a:noFill/>
              </a:ln>
              <a:effectLst/>
              <a:scene3d>
                <a:camera prst="orthographicFront"/>
                <a:lightRig rig="threePt" dir="t"/>
              </a:scene3d>
              <a:sp3d prstMaterial="matte"/>
            </c:spPr>
            <c:extLst>
              <c:ext xmlns:c16="http://schemas.microsoft.com/office/drawing/2014/chart" uri="{C3380CC4-5D6E-409C-BE32-E72D297353CC}">
                <c16:uniqueId val="{0000001F-741F-47C1-9996-DF6877D07366}"/>
              </c:ext>
            </c:extLst>
          </c:dPt>
          <c:dPt>
            <c:idx val="16"/>
            <c:bubble3D val="0"/>
            <c:spPr>
              <a:solidFill>
                <a:srgbClr val="76C8AE"/>
              </a:solidFill>
              <a:ln>
                <a:noFill/>
              </a:ln>
              <a:effectLst/>
              <a:scene3d>
                <a:camera prst="orthographicFront"/>
                <a:lightRig rig="threePt" dir="t"/>
              </a:scene3d>
              <a:sp3d prstMaterial="matte"/>
            </c:spPr>
            <c:extLst>
              <c:ext xmlns:c16="http://schemas.microsoft.com/office/drawing/2014/chart" uri="{C3380CC4-5D6E-409C-BE32-E72D297353CC}">
                <c16:uniqueId val="{00000021-741F-47C1-9996-DF6877D07366}"/>
              </c:ext>
            </c:extLst>
          </c:dPt>
          <c:dPt>
            <c:idx val="17"/>
            <c:bubble3D val="0"/>
            <c:spPr>
              <a:solidFill>
                <a:srgbClr val="00AE9D"/>
              </a:solidFill>
              <a:ln>
                <a:noFill/>
              </a:ln>
              <a:effectLst/>
              <a:scene3d>
                <a:camera prst="orthographicFront"/>
                <a:lightRig rig="threePt" dir="t"/>
              </a:scene3d>
              <a:sp3d prstMaterial="matte"/>
            </c:spPr>
            <c:extLst>
              <c:ext xmlns:c16="http://schemas.microsoft.com/office/drawing/2014/chart" uri="{C3380CC4-5D6E-409C-BE32-E72D297353CC}">
                <c16:uniqueId val="{00000023-741F-47C1-9996-DF6877D07366}"/>
              </c:ext>
            </c:extLst>
          </c:dPt>
          <c:dPt>
            <c:idx val="18"/>
            <c:bubble3D val="0"/>
            <c:spPr>
              <a:solidFill>
                <a:srgbClr val="008E7A"/>
              </a:solidFill>
              <a:ln>
                <a:noFill/>
              </a:ln>
              <a:effectLst/>
              <a:scene3d>
                <a:camera prst="orthographicFront"/>
                <a:lightRig rig="threePt" dir="t"/>
              </a:scene3d>
              <a:sp3d prstMaterial="matte"/>
            </c:spPr>
            <c:extLst>
              <c:ext xmlns:c16="http://schemas.microsoft.com/office/drawing/2014/chart" uri="{C3380CC4-5D6E-409C-BE32-E72D297353CC}">
                <c16:uniqueId val="{00000025-741F-47C1-9996-DF6877D07366}"/>
              </c:ext>
            </c:extLst>
          </c:dPt>
          <c:dPt>
            <c:idx val="19"/>
            <c:bubble3D val="0"/>
            <c:spPr>
              <a:solidFill>
                <a:srgbClr val="006762"/>
              </a:solidFill>
              <a:ln>
                <a:noFill/>
              </a:ln>
              <a:effectLst/>
              <a:scene3d>
                <a:camera prst="orthographicFront"/>
                <a:lightRig rig="threePt" dir="t"/>
              </a:scene3d>
              <a:sp3d prstMaterial="matte"/>
            </c:spPr>
            <c:extLst>
              <c:ext xmlns:c16="http://schemas.microsoft.com/office/drawing/2014/chart" uri="{C3380CC4-5D6E-409C-BE32-E72D297353CC}">
                <c16:uniqueId val="{00000027-741F-47C1-9996-DF6877D07366}"/>
              </c:ext>
            </c:extLst>
          </c:dPt>
          <c:dPt>
            <c:idx val="20"/>
            <c:bubble3D val="0"/>
            <c:spPr>
              <a:solidFill>
                <a:srgbClr val="FFCC4E"/>
              </a:solidFill>
              <a:ln>
                <a:noFill/>
              </a:ln>
              <a:effectLst/>
              <a:scene3d>
                <a:camera prst="orthographicFront"/>
                <a:lightRig rig="threePt" dir="t"/>
              </a:scene3d>
              <a:sp3d prstMaterial="matte"/>
            </c:spPr>
            <c:extLst>
              <c:ext xmlns:c16="http://schemas.microsoft.com/office/drawing/2014/chart" uri="{C3380CC4-5D6E-409C-BE32-E72D297353CC}">
                <c16:uniqueId val="{00000029-741F-47C1-9996-DF6877D07366}"/>
              </c:ext>
            </c:extLst>
          </c:dPt>
          <c:dPt>
            <c:idx val="21"/>
            <c:bubble3D val="0"/>
            <c:spPr>
              <a:solidFill>
                <a:srgbClr val="FFDE00"/>
              </a:solidFill>
              <a:ln>
                <a:noFill/>
              </a:ln>
              <a:effectLst/>
              <a:scene3d>
                <a:camera prst="orthographicFront"/>
                <a:lightRig rig="threePt" dir="t"/>
              </a:scene3d>
              <a:sp3d prstMaterial="matte"/>
            </c:spPr>
            <c:extLst>
              <c:ext xmlns:c16="http://schemas.microsoft.com/office/drawing/2014/chart" uri="{C3380CC4-5D6E-409C-BE32-E72D297353CC}">
                <c16:uniqueId val="{0000002B-741F-47C1-9996-DF6877D07366}"/>
              </c:ext>
            </c:extLst>
          </c:dPt>
          <c:dPt>
            <c:idx val="22"/>
            <c:bubble3D val="0"/>
            <c:spPr>
              <a:solidFill>
                <a:srgbClr val="F47920"/>
              </a:solidFill>
              <a:ln>
                <a:noFill/>
              </a:ln>
              <a:effectLst/>
              <a:scene3d>
                <a:camera prst="orthographicFront"/>
                <a:lightRig rig="threePt" dir="t"/>
              </a:scene3d>
              <a:sp3d prstMaterial="matte"/>
            </c:spPr>
            <c:extLst>
              <c:ext xmlns:c16="http://schemas.microsoft.com/office/drawing/2014/chart" uri="{C3380CC4-5D6E-409C-BE32-E72D297353CC}">
                <c16:uniqueId val="{0000002D-741F-47C1-9996-DF6877D07366}"/>
              </c:ext>
            </c:extLst>
          </c:dPt>
          <c:dPt>
            <c:idx val="23"/>
            <c:bubble3D val="0"/>
            <c:spPr>
              <a:solidFill>
                <a:srgbClr val="A75534"/>
              </a:solidFill>
              <a:ln>
                <a:noFill/>
              </a:ln>
              <a:effectLst/>
              <a:scene3d>
                <a:camera prst="orthographicFront"/>
                <a:lightRig rig="threePt" dir="t"/>
              </a:scene3d>
              <a:sp3d prstMaterial="matte"/>
            </c:spPr>
            <c:extLst>
              <c:ext xmlns:c16="http://schemas.microsoft.com/office/drawing/2014/chart" uri="{C3380CC4-5D6E-409C-BE32-E72D297353CC}">
                <c16:uniqueId val="{0000002F-741F-47C1-9996-DF6877D07366}"/>
              </c:ext>
            </c:extLst>
          </c:dPt>
          <c:dLbls>
            <c:dLbl>
              <c:idx val="0"/>
              <c:spPr>
                <a:noFill/>
                <a:ln>
                  <a:noFill/>
                </a:ln>
                <a:effectLst/>
              </c:spPr>
              <c:txPr>
                <a:bodyPr rot="0" spcFirstLastPara="1" vertOverflow="ellipsis" vert="horz" wrap="square" anchor="ctr" anchorCtr="1"/>
                <a:lstStyle/>
                <a:p>
                  <a:pPr>
                    <a:defRPr sz="1330" b="1" i="0" u="sng" strike="noStrike" kern="1200" spc="0" baseline="0">
                      <a:solidFill>
                        <a:schemeClr val="accent1"/>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1-741F-47C1-9996-DF6877D07366}"/>
                </c:ext>
              </c:extLst>
            </c:dLbl>
            <c:dLbl>
              <c:idx val="1"/>
              <c:spPr>
                <a:noFill/>
                <a:ln>
                  <a:noFill/>
                </a:ln>
                <a:effectLst/>
              </c:spPr>
              <c:txPr>
                <a:bodyPr rot="0" spcFirstLastPara="1" vertOverflow="ellipsis" vert="horz" wrap="square" anchor="ctr" anchorCtr="1"/>
                <a:lstStyle/>
                <a:p>
                  <a:pPr>
                    <a:defRPr sz="1330" b="1" i="0" u="sng" strike="noStrike" kern="1200" spc="0" baseline="0">
                      <a:solidFill>
                        <a:schemeClr val="accent2"/>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3-741F-47C1-9996-DF6877D07366}"/>
                </c:ext>
              </c:extLst>
            </c:dLbl>
            <c:dLbl>
              <c:idx val="2"/>
              <c:spPr>
                <a:noFill/>
                <a:ln>
                  <a:noFill/>
                </a:ln>
                <a:effectLst/>
              </c:spPr>
              <c:txPr>
                <a:bodyPr rot="0" spcFirstLastPara="1" vertOverflow="ellipsis" vert="horz" wrap="square" anchor="ctr" anchorCtr="1"/>
                <a:lstStyle/>
                <a:p>
                  <a:pPr>
                    <a:defRPr sz="1330" b="1" i="0" u="sng" strike="noStrike" kern="1200" spc="0" baseline="0">
                      <a:solidFill>
                        <a:schemeClr val="accent3"/>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5-741F-47C1-9996-DF6877D07366}"/>
                </c:ext>
              </c:extLst>
            </c:dLbl>
            <c:dLbl>
              <c:idx val="3"/>
              <c:spPr>
                <a:noFill/>
                <a:ln>
                  <a:noFill/>
                </a:ln>
                <a:effectLst/>
              </c:spPr>
              <c:txPr>
                <a:bodyPr rot="0" spcFirstLastPara="1" vertOverflow="ellipsis" vert="horz" wrap="square" anchor="ctr" anchorCtr="1"/>
                <a:lstStyle/>
                <a:p>
                  <a:pPr>
                    <a:defRPr sz="1330" b="1" i="0" u="sng" strike="noStrike" kern="1200" spc="0" baseline="0">
                      <a:solidFill>
                        <a:schemeClr val="accent4"/>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7-741F-47C1-9996-DF6877D07366}"/>
                </c:ext>
              </c:extLst>
            </c:dLbl>
            <c:dLbl>
              <c:idx val="4"/>
              <c:spPr>
                <a:noFill/>
                <a:ln>
                  <a:noFill/>
                </a:ln>
                <a:effectLst/>
              </c:spPr>
              <c:txPr>
                <a:bodyPr rot="0" spcFirstLastPara="1" vertOverflow="ellipsis" vert="horz" wrap="square" anchor="ctr" anchorCtr="1"/>
                <a:lstStyle/>
                <a:p>
                  <a:pPr>
                    <a:defRPr sz="1330" b="1" i="0" u="sng" strike="noStrike" kern="1200" spc="0" baseline="0">
                      <a:solidFill>
                        <a:schemeClr val="accent5"/>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9-741F-47C1-9996-DF6877D07366}"/>
                </c:ext>
              </c:extLst>
            </c:dLbl>
            <c:dLbl>
              <c:idx val="5"/>
              <c:spPr>
                <a:noFill/>
                <a:ln>
                  <a:noFill/>
                </a:ln>
                <a:effectLst/>
              </c:spPr>
              <c:txPr>
                <a:bodyPr rot="0" spcFirstLastPara="1" vertOverflow="ellipsis" vert="horz" wrap="square" anchor="ctr" anchorCtr="1"/>
                <a:lstStyle/>
                <a:p>
                  <a:pPr>
                    <a:defRPr sz="1330" b="1" i="0" u="sng" strike="noStrike" kern="1200" spc="0" baseline="0">
                      <a:solidFill>
                        <a:schemeClr val="accent6"/>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B-741F-47C1-9996-DF6877D07366}"/>
                </c:ext>
              </c:extLst>
            </c:dLbl>
            <c:dLbl>
              <c:idx val="6"/>
              <c:spPr>
                <a:noFill/>
                <a:ln>
                  <a:noFill/>
                </a:ln>
                <a:effectLst/>
              </c:spPr>
              <c:txPr>
                <a:bodyPr rot="0" spcFirstLastPara="1" vertOverflow="ellipsis" vert="horz" wrap="square" anchor="ctr" anchorCtr="1"/>
                <a:lstStyle/>
                <a:p>
                  <a:pPr>
                    <a:defRPr sz="1330" b="1" i="0" u="sng" strike="noStrike" kern="1200" spc="0" baseline="0">
                      <a:solidFill>
                        <a:schemeClr val="accent1">
                          <a:lumMod val="6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D-741F-47C1-9996-DF6877D07366}"/>
                </c:ext>
              </c:extLst>
            </c:dLbl>
            <c:dLbl>
              <c:idx val="7"/>
              <c:spPr>
                <a:noFill/>
                <a:ln>
                  <a:noFill/>
                </a:ln>
                <a:effectLst/>
              </c:spPr>
              <c:txPr>
                <a:bodyPr rot="0" spcFirstLastPara="1" vertOverflow="ellipsis" vert="horz" wrap="square" anchor="ctr" anchorCtr="1"/>
                <a:lstStyle/>
                <a:p>
                  <a:pPr>
                    <a:defRPr sz="1330" b="1" i="0" u="sng" strike="noStrike" kern="1200" spc="0" baseline="0">
                      <a:solidFill>
                        <a:schemeClr val="accent2">
                          <a:lumMod val="6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0F-741F-47C1-9996-DF6877D07366}"/>
                </c:ext>
              </c:extLst>
            </c:dLbl>
            <c:dLbl>
              <c:idx val="8"/>
              <c:spPr>
                <a:noFill/>
                <a:ln>
                  <a:noFill/>
                </a:ln>
                <a:effectLst/>
              </c:spPr>
              <c:txPr>
                <a:bodyPr rot="0" spcFirstLastPara="1" vertOverflow="ellipsis" vert="horz" wrap="square" anchor="ctr" anchorCtr="1"/>
                <a:lstStyle/>
                <a:p>
                  <a:pPr>
                    <a:defRPr sz="1330" b="1" i="0" u="sng" strike="noStrike" kern="1200" spc="0" baseline="0">
                      <a:solidFill>
                        <a:schemeClr val="accent3">
                          <a:lumMod val="6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1-741F-47C1-9996-DF6877D07366}"/>
                </c:ext>
              </c:extLst>
            </c:dLbl>
            <c:dLbl>
              <c:idx val="9"/>
              <c:spPr>
                <a:noFill/>
                <a:ln>
                  <a:noFill/>
                </a:ln>
                <a:effectLst/>
              </c:spPr>
              <c:txPr>
                <a:bodyPr rot="0" spcFirstLastPara="1" vertOverflow="ellipsis" vert="horz" wrap="square" anchor="ctr" anchorCtr="1"/>
                <a:lstStyle/>
                <a:p>
                  <a:pPr>
                    <a:defRPr sz="1330" b="1" i="0" u="sng" strike="noStrike" kern="1200" spc="0" baseline="0">
                      <a:solidFill>
                        <a:schemeClr val="accent4">
                          <a:lumMod val="6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3-741F-47C1-9996-DF6877D07366}"/>
                </c:ext>
              </c:extLst>
            </c:dLbl>
            <c:dLbl>
              <c:idx val="10"/>
              <c:spPr>
                <a:noFill/>
                <a:ln>
                  <a:noFill/>
                </a:ln>
                <a:effectLst/>
              </c:spPr>
              <c:txPr>
                <a:bodyPr rot="0" spcFirstLastPara="1" vertOverflow="ellipsis" vert="horz" wrap="square" anchor="ctr" anchorCtr="1"/>
                <a:lstStyle/>
                <a:p>
                  <a:pPr>
                    <a:defRPr sz="1330" b="1" i="0" u="sng" strike="noStrike" kern="1200" spc="0" baseline="0">
                      <a:solidFill>
                        <a:schemeClr val="accent5">
                          <a:lumMod val="6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5-741F-47C1-9996-DF6877D07366}"/>
                </c:ext>
              </c:extLst>
            </c:dLbl>
            <c:dLbl>
              <c:idx val="11"/>
              <c:spPr>
                <a:noFill/>
                <a:ln>
                  <a:noFill/>
                </a:ln>
                <a:effectLst/>
              </c:spPr>
              <c:txPr>
                <a:bodyPr rot="0" spcFirstLastPara="1" vertOverflow="ellipsis" vert="horz" wrap="square" anchor="ctr" anchorCtr="1"/>
                <a:lstStyle/>
                <a:p>
                  <a:pPr>
                    <a:defRPr sz="1330" b="1" i="0" u="sng" strike="noStrike" kern="1200" spc="0" baseline="0">
                      <a:solidFill>
                        <a:schemeClr val="accent6">
                          <a:lumMod val="6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7-741F-47C1-9996-DF6877D07366}"/>
                </c:ext>
              </c:extLst>
            </c:dLbl>
            <c:dLbl>
              <c:idx val="12"/>
              <c:spPr>
                <a:noFill/>
                <a:ln>
                  <a:noFill/>
                </a:ln>
                <a:effectLst/>
              </c:spPr>
              <c:txPr>
                <a:bodyPr rot="0" spcFirstLastPara="1" vertOverflow="ellipsis" vert="horz" wrap="square" anchor="ctr" anchorCtr="1"/>
                <a:lstStyle/>
                <a:p>
                  <a:pPr>
                    <a:defRPr sz="1330" b="1" i="0" u="sng" strike="noStrike" kern="1200" spc="0" baseline="0">
                      <a:solidFill>
                        <a:schemeClr val="accent1">
                          <a:lumMod val="80000"/>
                          <a:lumOff val="2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9-741F-47C1-9996-DF6877D07366}"/>
                </c:ext>
              </c:extLst>
            </c:dLbl>
            <c:dLbl>
              <c:idx val="13"/>
              <c:spPr>
                <a:noFill/>
                <a:ln>
                  <a:noFill/>
                </a:ln>
                <a:effectLst/>
              </c:spPr>
              <c:txPr>
                <a:bodyPr rot="0" spcFirstLastPara="1" vertOverflow="ellipsis" vert="horz" wrap="square" anchor="ctr" anchorCtr="1"/>
                <a:lstStyle/>
                <a:p>
                  <a:pPr>
                    <a:defRPr sz="1330" b="1" i="0" u="sng" strike="noStrike" kern="1200" spc="0" baseline="0">
                      <a:solidFill>
                        <a:schemeClr val="accent2">
                          <a:lumMod val="80000"/>
                          <a:lumOff val="2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B-741F-47C1-9996-DF6877D07366}"/>
                </c:ext>
              </c:extLst>
            </c:dLbl>
            <c:dLbl>
              <c:idx val="14"/>
              <c:spPr>
                <a:noFill/>
                <a:ln>
                  <a:noFill/>
                </a:ln>
                <a:effectLst/>
              </c:spPr>
              <c:txPr>
                <a:bodyPr rot="0" spcFirstLastPara="1" vertOverflow="ellipsis" vert="horz" wrap="square" anchor="ctr" anchorCtr="1"/>
                <a:lstStyle/>
                <a:p>
                  <a:pPr>
                    <a:defRPr sz="1330" b="1" i="0" u="sng" strike="noStrike" kern="1200" spc="0" baseline="0">
                      <a:solidFill>
                        <a:schemeClr val="accent3">
                          <a:lumMod val="80000"/>
                          <a:lumOff val="2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D-741F-47C1-9996-DF6877D07366}"/>
                </c:ext>
              </c:extLst>
            </c:dLbl>
            <c:dLbl>
              <c:idx val="15"/>
              <c:spPr>
                <a:noFill/>
                <a:ln>
                  <a:noFill/>
                </a:ln>
                <a:effectLst/>
              </c:spPr>
              <c:txPr>
                <a:bodyPr rot="0" spcFirstLastPara="1" vertOverflow="ellipsis" vert="horz" wrap="square" anchor="ctr" anchorCtr="1"/>
                <a:lstStyle/>
                <a:p>
                  <a:pPr>
                    <a:defRPr sz="1330" b="1" i="0" u="sng" strike="noStrike" kern="1200" spc="0" baseline="0">
                      <a:solidFill>
                        <a:schemeClr val="accent4">
                          <a:lumMod val="80000"/>
                          <a:lumOff val="2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1F-741F-47C1-9996-DF6877D07366}"/>
                </c:ext>
              </c:extLst>
            </c:dLbl>
            <c:dLbl>
              <c:idx val="16"/>
              <c:spPr>
                <a:noFill/>
                <a:ln>
                  <a:noFill/>
                </a:ln>
                <a:effectLst/>
              </c:spPr>
              <c:txPr>
                <a:bodyPr rot="0" spcFirstLastPara="1" vertOverflow="ellipsis" vert="horz" wrap="square" anchor="ctr" anchorCtr="1"/>
                <a:lstStyle/>
                <a:p>
                  <a:pPr>
                    <a:defRPr sz="1330" b="1" i="0" u="sng" strike="noStrike" kern="1200" spc="0" baseline="0">
                      <a:solidFill>
                        <a:schemeClr val="accent5">
                          <a:lumMod val="80000"/>
                          <a:lumOff val="2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1-741F-47C1-9996-DF6877D07366}"/>
                </c:ext>
              </c:extLst>
            </c:dLbl>
            <c:dLbl>
              <c:idx val="17"/>
              <c:spPr>
                <a:noFill/>
                <a:ln>
                  <a:noFill/>
                </a:ln>
                <a:effectLst/>
              </c:spPr>
              <c:txPr>
                <a:bodyPr rot="0" spcFirstLastPara="1" vertOverflow="ellipsis" vert="horz" wrap="square" anchor="ctr" anchorCtr="1"/>
                <a:lstStyle/>
                <a:p>
                  <a:pPr>
                    <a:defRPr sz="1330" b="1" i="0" u="sng" strike="noStrike" kern="1200" spc="0" baseline="0">
                      <a:solidFill>
                        <a:schemeClr val="accent6">
                          <a:lumMod val="80000"/>
                          <a:lumOff val="2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3-741F-47C1-9996-DF6877D07366}"/>
                </c:ext>
              </c:extLst>
            </c:dLbl>
            <c:dLbl>
              <c:idx val="18"/>
              <c:spPr>
                <a:noFill/>
                <a:ln>
                  <a:noFill/>
                </a:ln>
                <a:effectLst/>
              </c:spPr>
              <c:txPr>
                <a:bodyPr rot="0" spcFirstLastPara="1" vertOverflow="ellipsis" vert="horz" wrap="square" anchor="ctr" anchorCtr="1"/>
                <a:lstStyle/>
                <a:p>
                  <a:pPr>
                    <a:defRPr sz="1330" b="1" i="0" u="sng" strike="noStrike" kern="1200" spc="0" baseline="0">
                      <a:solidFill>
                        <a:schemeClr val="accent1">
                          <a:lumMod val="8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5-741F-47C1-9996-DF6877D07366}"/>
                </c:ext>
              </c:extLst>
            </c:dLbl>
            <c:dLbl>
              <c:idx val="19"/>
              <c:spPr>
                <a:noFill/>
                <a:ln>
                  <a:noFill/>
                </a:ln>
                <a:effectLst/>
              </c:spPr>
              <c:txPr>
                <a:bodyPr rot="0" spcFirstLastPara="1" vertOverflow="ellipsis" vert="horz" wrap="square" anchor="ctr" anchorCtr="1"/>
                <a:lstStyle/>
                <a:p>
                  <a:pPr>
                    <a:defRPr sz="1330" b="1" i="0" u="sng" strike="noStrike" kern="1200" spc="0" baseline="0">
                      <a:solidFill>
                        <a:schemeClr val="accent2">
                          <a:lumMod val="8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7-741F-47C1-9996-DF6877D07366}"/>
                </c:ext>
              </c:extLst>
            </c:dLbl>
            <c:dLbl>
              <c:idx val="20"/>
              <c:spPr>
                <a:noFill/>
                <a:ln>
                  <a:noFill/>
                </a:ln>
                <a:effectLst/>
              </c:spPr>
              <c:txPr>
                <a:bodyPr rot="0" spcFirstLastPara="1" vertOverflow="ellipsis" vert="horz" wrap="square" anchor="ctr" anchorCtr="1"/>
                <a:lstStyle/>
                <a:p>
                  <a:pPr>
                    <a:defRPr sz="1330" b="1" i="0" u="sng" strike="noStrike" kern="1200" spc="0" baseline="0">
                      <a:solidFill>
                        <a:schemeClr val="accent3">
                          <a:lumMod val="8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9-741F-47C1-9996-DF6877D07366}"/>
                </c:ext>
              </c:extLst>
            </c:dLbl>
            <c:dLbl>
              <c:idx val="21"/>
              <c:spPr>
                <a:noFill/>
                <a:ln>
                  <a:noFill/>
                </a:ln>
                <a:effectLst/>
              </c:spPr>
              <c:txPr>
                <a:bodyPr rot="0" spcFirstLastPara="1" vertOverflow="ellipsis" vert="horz" wrap="square" anchor="ctr" anchorCtr="1"/>
                <a:lstStyle/>
                <a:p>
                  <a:pPr>
                    <a:defRPr sz="1330" b="1" i="0" u="sng" strike="noStrike" kern="1200" spc="0" baseline="0">
                      <a:solidFill>
                        <a:schemeClr val="accent4">
                          <a:lumMod val="8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B-741F-47C1-9996-DF6877D07366}"/>
                </c:ext>
              </c:extLst>
            </c:dLbl>
            <c:dLbl>
              <c:idx val="22"/>
              <c:spPr>
                <a:noFill/>
                <a:ln>
                  <a:noFill/>
                </a:ln>
                <a:effectLst/>
              </c:spPr>
              <c:txPr>
                <a:bodyPr rot="0" spcFirstLastPara="1" vertOverflow="ellipsis" vert="horz" wrap="square" anchor="ctr" anchorCtr="1"/>
                <a:lstStyle/>
                <a:p>
                  <a:pPr>
                    <a:defRPr sz="1330" b="1" i="0" u="sng" strike="noStrike" kern="1200" spc="0" baseline="0">
                      <a:solidFill>
                        <a:schemeClr val="accent5">
                          <a:lumMod val="8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D-741F-47C1-9996-DF6877D07366}"/>
                </c:ext>
              </c:extLst>
            </c:dLbl>
            <c:dLbl>
              <c:idx val="23"/>
              <c:spPr>
                <a:noFill/>
                <a:ln>
                  <a:noFill/>
                </a:ln>
                <a:effectLst/>
              </c:spPr>
              <c:txPr>
                <a:bodyPr rot="0" spcFirstLastPara="1" vertOverflow="ellipsis" vert="horz" wrap="square" anchor="ctr" anchorCtr="1"/>
                <a:lstStyle/>
                <a:p>
                  <a:pPr>
                    <a:defRPr sz="1330" b="1" i="0" u="sng" strike="noStrike" kern="1200" spc="0" baseline="0">
                      <a:solidFill>
                        <a:schemeClr val="accent6">
                          <a:lumMod val="80000"/>
                        </a:schemeClr>
                      </a:solidFill>
                      <a:latin typeface="Arial" panose="020B0604020202020204" pitchFamily="34" charset="0"/>
                      <a:ea typeface="+mn-ea"/>
                      <a:cs typeface="Arial" panose="020B0604020202020204" pitchFamily="34" charset="0"/>
                    </a:defRPr>
                  </a:pPr>
                  <a:endParaRPr lang="en-IT"/>
                </a:p>
              </c:txPr>
              <c:dLblPos val="bestFit"/>
              <c:showLegendKey val="1"/>
              <c:showVal val="0"/>
              <c:showCatName val="1"/>
              <c:showSerName val="0"/>
              <c:showPercent val="1"/>
              <c:showBubbleSize val="0"/>
              <c:extLst>
                <c:ext xmlns:c16="http://schemas.microsoft.com/office/drawing/2014/chart" uri="{C3380CC4-5D6E-409C-BE32-E72D297353CC}">
                  <c16:uniqueId val="{0000002F-741F-47C1-9996-DF6877D07366}"/>
                </c:ext>
              </c:extLst>
            </c:dLbl>
            <c:spPr>
              <a:noFill/>
              <a:ln>
                <a:noFill/>
              </a:ln>
              <a:effectLst/>
            </c:spPr>
            <c:txPr>
              <a:bodyPr rot="0" spcFirstLastPara="1" vertOverflow="ellipsis" vert="horz" wrap="square" anchor="ctr" anchorCtr="1"/>
              <a:lstStyle/>
              <a:p>
                <a:pPr>
                  <a:defRPr sz="1330" b="1" i="0" u="sng" strike="noStrike" kern="1200" spc="0" baseline="0">
                    <a:solidFill>
                      <a:schemeClr val="accent1"/>
                    </a:solidFill>
                    <a:latin typeface="+mn-lt"/>
                    <a:ea typeface="+mn-ea"/>
                    <a:cs typeface="+mn-cs"/>
                  </a:defRPr>
                </a:pPr>
                <a:endParaRPr lang="en-IT"/>
              </a:p>
            </c:txPr>
            <c:dLblPos val="bestFit"/>
            <c:showLegendKey val="1"/>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Sheet1!$A$2:$A$25</c:f>
              <c:strCache>
                <c:ptCount val="24"/>
                <c:pt idx="0">
                  <c:v>1st Entry</c:v>
                </c:pt>
                <c:pt idx="1">
                  <c:v>2nd Entry</c:v>
                </c:pt>
                <c:pt idx="2">
                  <c:v>3rd Entry</c:v>
                </c:pt>
                <c:pt idx="3">
                  <c:v>4th Entry</c:v>
                </c:pt>
                <c:pt idx="4">
                  <c:v>5th Entry</c:v>
                </c:pt>
                <c:pt idx="5">
                  <c:v>6th Entry</c:v>
                </c:pt>
                <c:pt idx="6">
                  <c:v>7th Entry</c:v>
                </c:pt>
                <c:pt idx="7">
                  <c:v>8th Entry</c:v>
                </c:pt>
                <c:pt idx="8">
                  <c:v>9th Entry</c:v>
                </c:pt>
                <c:pt idx="9">
                  <c:v>10th Entry</c:v>
                </c:pt>
                <c:pt idx="10">
                  <c:v>11th Entry</c:v>
                </c:pt>
                <c:pt idx="11">
                  <c:v>12th Entry</c:v>
                </c:pt>
                <c:pt idx="12">
                  <c:v>13th Entry</c:v>
                </c:pt>
                <c:pt idx="13">
                  <c:v>14th Entry</c:v>
                </c:pt>
                <c:pt idx="14">
                  <c:v>15th Entry</c:v>
                </c:pt>
                <c:pt idx="15">
                  <c:v>16th Entry</c:v>
                </c:pt>
                <c:pt idx="16">
                  <c:v>17th Entry</c:v>
                </c:pt>
                <c:pt idx="17">
                  <c:v>18th Entry</c:v>
                </c:pt>
                <c:pt idx="18">
                  <c:v>19th Entry</c:v>
                </c:pt>
                <c:pt idx="19">
                  <c:v>20th Entry</c:v>
                </c:pt>
                <c:pt idx="20">
                  <c:v>21th Entry</c:v>
                </c:pt>
                <c:pt idx="21">
                  <c:v>22th Entry</c:v>
                </c:pt>
                <c:pt idx="22">
                  <c:v>23th Entry</c:v>
                </c:pt>
                <c:pt idx="23">
                  <c:v>24th Entry</c:v>
                </c:pt>
              </c:strCache>
            </c:strRef>
          </c:cat>
          <c:val>
            <c:numRef>
              <c:f>Sheet1!$B$2:$B$25</c:f>
              <c:numCache>
                <c:formatCode>General</c:formatCode>
                <c:ptCount val="24"/>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numCache>
            </c:numRef>
          </c:val>
          <c:extLst>
            <c:ext xmlns:c16="http://schemas.microsoft.com/office/drawing/2014/chart" uri="{C3380CC4-5D6E-409C-BE32-E72D297353CC}">
              <c16:uniqueId val="{00000030-741F-47C1-9996-DF6877D07366}"/>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u="sng"/>
      </a:pPr>
      <a:endParaRPr lang="en-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0"/>
    </c:view3D>
    <c:floor>
      <c:thickness val="0"/>
      <c:spPr>
        <a:solidFill>
          <a:schemeClr val="accent1">
            <a:alpha val="30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7916454801487282E-2"/>
          <c:y val="5.9660478663425089E-2"/>
          <c:w val="0.93792021248511792"/>
          <c:h val="0.59391513796661655"/>
        </c:manualLayout>
      </c:layout>
      <c:bar3DChart>
        <c:barDir val="col"/>
        <c:grouping val="clustered"/>
        <c:varyColors val="0"/>
        <c:ser>
          <c:idx val="0"/>
          <c:order val="0"/>
          <c:tx>
            <c:strRef>
              <c:f>Sheet1!$B$1</c:f>
              <c:strCache>
                <c:ptCount val="1"/>
                <c:pt idx="0">
                  <c:v>VALUE</c:v>
                </c:pt>
              </c:strCache>
            </c:strRef>
          </c:tx>
          <c:spPr>
            <a:solidFill>
              <a:schemeClr val="accent1">
                <a:lumMod val="20000"/>
                <a:lumOff val="80000"/>
              </a:schemeClr>
            </a:solidFill>
            <a:ln>
              <a:noFill/>
            </a:ln>
            <a:effectLst/>
            <a:sp3d/>
          </c:spPr>
          <c:invertIfNegative val="0"/>
          <c:dPt>
            <c:idx val="0"/>
            <c:invertIfNegative val="0"/>
            <c:bubble3D val="0"/>
            <c:spPr>
              <a:solidFill>
                <a:srgbClr val="76C8AE"/>
              </a:solidFill>
              <a:ln>
                <a:noFill/>
              </a:ln>
              <a:effectLst/>
              <a:sp3d/>
            </c:spPr>
            <c:extLst>
              <c:ext xmlns:c16="http://schemas.microsoft.com/office/drawing/2014/chart" uri="{C3380CC4-5D6E-409C-BE32-E72D297353CC}">
                <c16:uniqueId val="{00000001-1504-4AAD-8BCA-155C626759E1}"/>
              </c:ext>
            </c:extLst>
          </c:dPt>
          <c:dPt>
            <c:idx val="1"/>
            <c:invertIfNegative val="0"/>
            <c:bubble3D val="0"/>
            <c:spPr>
              <a:solidFill>
                <a:srgbClr val="00AE9D"/>
              </a:solidFill>
              <a:ln>
                <a:noFill/>
              </a:ln>
              <a:effectLst/>
              <a:sp3d/>
            </c:spPr>
            <c:extLst>
              <c:ext xmlns:c16="http://schemas.microsoft.com/office/drawing/2014/chart" uri="{C3380CC4-5D6E-409C-BE32-E72D297353CC}">
                <c16:uniqueId val="{00000003-1504-4AAD-8BCA-155C626759E1}"/>
              </c:ext>
            </c:extLst>
          </c:dPt>
          <c:dPt>
            <c:idx val="2"/>
            <c:invertIfNegative val="0"/>
            <c:bubble3D val="0"/>
            <c:spPr>
              <a:solidFill>
                <a:srgbClr val="008E7A"/>
              </a:solidFill>
              <a:ln>
                <a:noFill/>
              </a:ln>
              <a:effectLst/>
              <a:sp3d/>
            </c:spPr>
            <c:extLst>
              <c:ext xmlns:c16="http://schemas.microsoft.com/office/drawing/2014/chart" uri="{C3380CC4-5D6E-409C-BE32-E72D297353CC}">
                <c16:uniqueId val="{00000005-1504-4AAD-8BCA-155C626759E1}"/>
              </c:ext>
            </c:extLst>
          </c:dPt>
          <c:dPt>
            <c:idx val="3"/>
            <c:invertIfNegative val="0"/>
            <c:bubble3D val="0"/>
            <c:spPr>
              <a:solidFill>
                <a:srgbClr val="006762"/>
              </a:solidFill>
              <a:ln>
                <a:noFill/>
              </a:ln>
              <a:effectLst/>
              <a:sp3d/>
            </c:spPr>
            <c:extLst>
              <c:ext xmlns:c16="http://schemas.microsoft.com/office/drawing/2014/chart" uri="{C3380CC4-5D6E-409C-BE32-E72D297353CC}">
                <c16:uniqueId val="{00000007-1504-4AAD-8BCA-155C626759E1}"/>
              </c:ext>
            </c:extLst>
          </c:dPt>
          <c:dPt>
            <c:idx val="4"/>
            <c:invertIfNegative val="0"/>
            <c:bubble3D val="0"/>
            <c:spPr>
              <a:solidFill>
                <a:srgbClr val="FFCC4E"/>
              </a:solidFill>
              <a:ln>
                <a:noFill/>
              </a:ln>
              <a:effectLst/>
              <a:sp3d/>
            </c:spPr>
            <c:extLst>
              <c:ext xmlns:c16="http://schemas.microsoft.com/office/drawing/2014/chart" uri="{C3380CC4-5D6E-409C-BE32-E72D297353CC}">
                <c16:uniqueId val="{00000009-1504-4AAD-8BCA-155C626759E1}"/>
              </c:ext>
            </c:extLst>
          </c:dPt>
          <c:dPt>
            <c:idx val="5"/>
            <c:invertIfNegative val="0"/>
            <c:bubble3D val="0"/>
            <c:spPr>
              <a:solidFill>
                <a:srgbClr val="FBAB18"/>
              </a:solidFill>
              <a:ln>
                <a:noFill/>
              </a:ln>
              <a:effectLst/>
              <a:sp3d/>
            </c:spPr>
            <c:extLst>
              <c:ext xmlns:c16="http://schemas.microsoft.com/office/drawing/2014/chart" uri="{C3380CC4-5D6E-409C-BE32-E72D297353CC}">
                <c16:uniqueId val="{0000000B-1504-4AAD-8BCA-155C626759E1}"/>
              </c:ext>
            </c:extLst>
          </c:dPt>
          <c:dPt>
            <c:idx val="6"/>
            <c:invertIfNegative val="0"/>
            <c:bubble3D val="0"/>
            <c:spPr>
              <a:solidFill>
                <a:srgbClr val="F47920"/>
              </a:solidFill>
              <a:ln>
                <a:noFill/>
              </a:ln>
              <a:effectLst/>
              <a:sp3d/>
            </c:spPr>
            <c:extLst>
              <c:ext xmlns:c16="http://schemas.microsoft.com/office/drawing/2014/chart" uri="{C3380CC4-5D6E-409C-BE32-E72D297353CC}">
                <c16:uniqueId val="{0000000D-1504-4AAD-8BCA-155C626759E1}"/>
              </c:ext>
            </c:extLst>
          </c:dPt>
          <c:dPt>
            <c:idx val="7"/>
            <c:invertIfNegative val="0"/>
            <c:bubble3D val="0"/>
            <c:spPr>
              <a:solidFill>
                <a:srgbClr val="A75534"/>
              </a:solidFill>
              <a:ln>
                <a:noFill/>
              </a:ln>
              <a:effectLst/>
              <a:sp3d/>
            </c:spPr>
            <c:extLst>
              <c:ext xmlns:c16="http://schemas.microsoft.com/office/drawing/2014/chart" uri="{C3380CC4-5D6E-409C-BE32-E72D297353CC}">
                <c16:uniqueId val="{0000000F-1504-4AAD-8BCA-155C626759E1}"/>
              </c:ext>
            </c:extLst>
          </c:dPt>
          <c:dPt>
            <c:idx val="8"/>
            <c:invertIfNegative val="0"/>
            <c:bubble3D val="0"/>
            <c:spPr>
              <a:solidFill>
                <a:srgbClr val="F1666A"/>
              </a:solidFill>
              <a:ln>
                <a:noFill/>
              </a:ln>
              <a:effectLst/>
              <a:sp3d/>
            </c:spPr>
            <c:extLst>
              <c:ext xmlns:c16="http://schemas.microsoft.com/office/drawing/2014/chart" uri="{C3380CC4-5D6E-409C-BE32-E72D297353CC}">
                <c16:uniqueId val="{00000011-1504-4AAD-8BCA-155C626759E1}"/>
              </c:ext>
            </c:extLst>
          </c:dPt>
          <c:dPt>
            <c:idx val="9"/>
            <c:invertIfNegative val="0"/>
            <c:bubble3D val="0"/>
            <c:spPr>
              <a:solidFill>
                <a:srgbClr val="ED1B2F"/>
              </a:solidFill>
              <a:ln>
                <a:noFill/>
              </a:ln>
              <a:effectLst/>
              <a:sp3d/>
            </c:spPr>
            <c:extLst>
              <c:ext xmlns:c16="http://schemas.microsoft.com/office/drawing/2014/chart" uri="{C3380CC4-5D6E-409C-BE32-E72D297353CC}">
                <c16:uniqueId val="{00000013-1504-4AAD-8BCA-155C626759E1}"/>
              </c:ext>
            </c:extLst>
          </c:dPt>
          <c:dPt>
            <c:idx val="10"/>
            <c:invertIfNegative val="0"/>
            <c:bubble3D val="0"/>
            <c:spPr>
              <a:solidFill>
                <a:srgbClr val="CF1D39"/>
              </a:solidFill>
              <a:ln>
                <a:noFill/>
              </a:ln>
              <a:effectLst/>
              <a:sp3d/>
            </c:spPr>
            <c:extLst>
              <c:ext xmlns:c16="http://schemas.microsoft.com/office/drawing/2014/chart" uri="{C3380CC4-5D6E-409C-BE32-E72D297353CC}">
                <c16:uniqueId val="{00000015-1504-4AAD-8BCA-155C626759E1}"/>
              </c:ext>
            </c:extLst>
          </c:dPt>
          <c:dPt>
            <c:idx val="11"/>
            <c:invertIfNegative val="0"/>
            <c:bubble3D val="0"/>
            <c:spPr>
              <a:solidFill>
                <a:srgbClr val="960136"/>
              </a:solidFill>
              <a:ln>
                <a:noFill/>
              </a:ln>
              <a:effectLst/>
              <a:sp3d/>
            </c:spPr>
            <c:extLst>
              <c:ext xmlns:c16="http://schemas.microsoft.com/office/drawing/2014/chart" uri="{C3380CC4-5D6E-409C-BE32-E72D297353CC}">
                <c16:uniqueId val="{00000017-1504-4AAD-8BCA-155C626759E1}"/>
              </c:ext>
            </c:extLst>
          </c:dPt>
          <c:dPt>
            <c:idx val="12"/>
            <c:invertIfNegative val="0"/>
            <c:bubble3D val="0"/>
            <c:spPr>
              <a:solidFill>
                <a:srgbClr val="6DCFF6"/>
              </a:solidFill>
              <a:ln>
                <a:noFill/>
              </a:ln>
              <a:effectLst/>
              <a:sp3d/>
            </c:spPr>
            <c:extLst>
              <c:ext xmlns:c16="http://schemas.microsoft.com/office/drawing/2014/chart" uri="{C3380CC4-5D6E-409C-BE32-E72D297353CC}">
                <c16:uniqueId val="{00000019-1504-4AAD-8BCA-155C626759E1}"/>
              </c:ext>
            </c:extLst>
          </c:dPt>
          <c:dPt>
            <c:idx val="13"/>
            <c:invertIfNegative val="0"/>
            <c:bubble3D val="0"/>
            <c:spPr>
              <a:solidFill>
                <a:srgbClr val="009BDB"/>
              </a:solidFill>
              <a:ln>
                <a:noFill/>
              </a:ln>
              <a:effectLst/>
              <a:sp3d/>
            </c:spPr>
            <c:extLst>
              <c:ext xmlns:c16="http://schemas.microsoft.com/office/drawing/2014/chart" uri="{C3380CC4-5D6E-409C-BE32-E72D297353CC}">
                <c16:uniqueId val="{0000001B-1504-4AAD-8BCA-155C626759E1}"/>
              </c:ext>
            </c:extLst>
          </c:dPt>
          <c:dPt>
            <c:idx val="14"/>
            <c:invertIfNegative val="0"/>
            <c:bubble3D val="0"/>
            <c:spPr>
              <a:solidFill>
                <a:srgbClr val="00619E"/>
              </a:solidFill>
              <a:ln>
                <a:noFill/>
              </a:ln>
              <a:effectLst/>
              <a:sp3d/>
            </c:spPr>
            <c:extLst>
              <c:ext xmlns:c16="http://schemas.microsoft.com/office/drawing/2014/chart" uri="{C3380CC4-5D6E-409C-BE32-E72D297353CC}">
                <c16:uniqueId val="{0000001D-1504-4AAD-8BCA-155C626759E1}"/>
              </c:ext>
            </c:extLst>
          </c:dPt>
          <c:dPt>
            <c:idx val="15"/>
            <c:invertIfNegative val="0"/>
            <c:bubble3D val="0"/>
            <c:spPr>
              <a:solidFill>
                <a:srgbClr val="1E3378"/>
              </a:solidFill>
              <a:ln>
                <a:noFill/>
              </a:ln>
              <a:effectLst/>
              <a:sp3d/>
            </c:spPr>
            <c:extLst>
              <c:ext xmlns:c16="http://schemas.microsoft.com/office/drawing/2014/chart" uri="{C3380CC4-5D6E-409C-BE32-E72D297353CC}">
                <c16:uniqueId val="{0000001F-1504-4AAD-8BCA-155C626759E1}"/>
              </c:ext>
            </c:extLst>
          </c:dPt>
          <c:dPt>
            <c:idx val="16"/>
            <c:invertIfNegative val="0"/>
            <c:bubble3D val="0"/>
            <c:spPr>
              <a:solidFill>
                <a:srgbClr val="76C8AE"/>
              </a:solidFill>
              <a:ln>
                <a:noFill/>
              </a:ln>
              <a:effectLst/>
              <a:sp3d/>
            </c:spPr>
            <c:extLst>
              <c:ext xmlns:c16="http://schemas.microsoft.com/office/drawing/2014/chart" uri="{C3380CC4-5D6E-409C-BE32-E72D297353CC}">
                <c16:uniqueId val="{00000021-1504-4AAD-8BCA-155C626759E1}"/>
              </c:ext>
            </c:extLst>
          </c:dPt>
          <c:dPt>
            <c:idx val="17"/>
            <c:invertIfNegative val="0"/>
            <c:bubble3D val="0"/>
            <c:spPr>
              <a:solidFill>
                <a:srgbClr val="00AE9D"/>
              </a:solidFill>
              <a:ln>
                <a:noFill/>
              </a:ln>
              <a:effectLst/>
              <a:sp3d/>
            </c:spPr>
            <c:extLst>
              <c:ext xmlns:c16="http://schemas.microsoft.com/office/drawing/2014/chart" uri="{C3380CC4-5D6E-409C-BE32-E72D297353CC}">
                <c16:uniqueId val="{00000023-1504-4AAD-8BCA-155C626759E1}"/>
              </c:ext>
            </c:extLst>
          </c:dPt>
          <c:dPt>
            <c:idx val="18"/>
            <c:invertIfNegative val="0"/>
            <c:bubble3D val="0"/>
            <c:spPr>
              <a:solidFill>
                <a:srgbClr val="008E7A"/>
              </a:solidFill>
              <a:ln>
                <a:noFill/>
              </a:ln>
              <a:effectLst/>
              <a:sp3d/>
            </c:spPr>
            <c:extLst>
              <c:ext xmlns:c16="http://schemas.microsoft.com/office/drawing/2014/chart" uri="{C3380CC4-5D6E-409C-BE32-E72D297353CC}">
                <c16:uniqueId val="{00000025-1504-4AAD-8BCA-155C626759E1}"/>
              </c:ext>
            </c:extLst>
          </c:dPt>
          <c:dPt>
            <c:idx val="19"/>
            <c:invertIfNegative val="0"/>
            <c:bubble3D val="0"/>
            <c:spPr>
              <a:solidFill>
                <a:srgbClr val="006762"/>
              </a:solidFill>
              <a:ln>
                <a:noFill/>
              </a:ln>
              <a:effectLst/>
              <a:sp3d/>
            </c:spPr>
            <c:extLst>
              <c:ext xmlns:c16="http://schemas.microsoft.com/office/drawing/2014/chart" uri="{C3380CC4-5D6E-409C-BE32-E72D297353CC}">
                <c16:uniqueId val="{00000027-1504-4AAD-8BCA-155C626759E1}"/>
              </c:ext>
            </c:extLst>
          </c:dPt>
          <c:dPt>
            <c:idx val="20"/>
            <c:invertIfNegative val="0"/>
            <c:bubble3D val="0"/>
            <c:spPr>
              <a:solidFill>
                <a:srgbClr val="FFCC4E"/>
              </a:solidFill>
              <a:ln>
                <a:noFill/>
              </a:ln>
              <a:effectLst/>
              <a:sp3d/>
            </c:spPr>
            <c:extLst>
              <c:ext xmlns:c16="http://schemas.microsoft.com/office/drawing/2014/chart" uri="{C3380CC4-5D6E-409C-BE32-E72D297353CC}">
                <c16:uniqueId val="{00000029-1504-4AAD-8BCA-155C626759E1}"/>
              </c:ext>
            </c:extLst>
          </c:dPt>
          <c:dPt>
            <c:idx val="21"/>
            <c:invertIfNegative val="0"/>
            <c:bubble3D val="0"/>
            <c:spPr>
              <a:solidFill>
                <a:srgbClr val="FBAB18"/>
              </a:solidFill>
              <a:ln>
                <a:noFill/>
              </a:ln>
              <a:effectLst/>
              <a:sp3d/>
            </c:spPr>
            <c:extLst>
              <c:ext xmlns:c16="http://schemas.microsoft.com/office/drawing/2014/chart" uri="{C3380CC4-5D6E-409C-BE32-E72D297353CC}">
                <c16:uniqueId val="{0000002B-1504-4AAD-8BCA-155C626759E1}"/>
              </c:ext>
            </c:extLst>
          </c:dPt>
          <c:dPt>
            <c:idx val="22"/>
            <c:invertIfNegative val="0"/>
            <c:bubble3D val="0"/>
            <c:spPr>
              <a:solidFill>
                <a:srgbClr val="F47920"/>
              </a:solidFill>
              <a:ln>
                <a:noFill/>
              </a:ln>
              <a:effectLst/>
              <a:sp3d/>
            </c:spPr>
            <c:extLst>
              <c:ext xmlns:c16="http://schemas.microsoft.com/office/drawing/2014/chart" uri="{C3380CC4-5D6E-409C-BE32-E72D297353CC}">
                <c16:uniqueId val="{0000002D-1504-4AAD-8BCA-155C626759E1}"/>
              </c:ext>
            </c:extLst>
          </c:dPt>
          <c:dPt>
            <c:idx val="23"/>
            <c:invertIfNegative val="0"/>
            <c:bubble3D val="0"/>
            <c:spPr>
              <a:solidFill>
                <a:srgbClr val="A75534"/>
              </a:solidFill>
              <a:ln>
                <a:noFill/>
              </a:ln>
              <a:effectLst/>
              <a:sp3d/>
            </c:spPr>
            <c:extLst>
              <c:ext xmlns:c16="http://schemas.microsoft.com/office/drawing/2014/chart" uri="{C3380CC4-5D6E-409C-BE32-E72D297353CC}">
                <c16:uniqueId val="{0000002F-1504-4AAD-8BCA-155C626759E1}"/>
              </c:ext>
            </c:extLst>
          </c:dPt>
          <c:cat>
            <c:strRef>
              <c:f>Sheet1!$A$2:$A$25</c:f>
              <c:strCache>
                <c:ptCount val="24"/>
                <c:pt idx="0">
                  <c:v>1st Entry</c:v>
                </c:pt>
                <c:pt idx="1">
                  <c:v>2nd Entry</c:v>
                </c:pt>
                <c:pt idx="2">
                  <c:v>3rd Entry</c:v>
                </c:pt>
                <c:pt idx="3">
                  <c:v>4th Entry</c:v>
                </c:pt>
                <c:pt idx="4">
                  <c:v>5th Entry</c:v>
                </c:pt>
                <c:pt idx="5">
                  <c:v>6th Entry</c:v>
                </c:pt>
                <c:pt idx="6">
                  <c:v>7th Entry</c:v>
                </c:pt>
                <c:pt idx="7">
                  <c:v>8th Entry</c:v>
                </c:pt>
                <c:pt idx="8">
                  <c:v>9th Entry</c:v>
                </c:pt>
                <c:pt idx="9">
                  <c:v>10th Entry</c:v>
                </c:pt>
                <c:pt idx="10">
                  <c:v>11th Entry</c:v>
                </c:pt>
                <c:pt idx="11">
                  <c:v>12th Entry</c:v>
                </c:pt>
                <c:pt idx="12">
                  <c:v>13th Entry</c:v>
                </c:pt>
                <c:pt idx="13">
                  <c:v>14th Entry</c:v>
                </c:pt>
                <c:pt idx="14">
                  <c:v>15th Entry</c:v>
                </c:pt>
                <c:pt idx="15">
                  <c:v>16th Entry</c:v>
                </c:pt>
                <c:pt idx="16">
                  <c:v>17th Entry</c:v>
                </c:pt>
                <c:pt idx="17">
                  <c:v>18th Entry</c:v>
                </c:pt>
                <c:pt idx="18">
                  <c:v>19th Entry</c:v>
                </c:pt>
                <c:pt idx="19">
                  <c:v>20th Entry</c:v>
                </c:pt>
                <c:pt idx="20">
                  <c:v>21th Entry</c:v>
                </c:pt>
                <c:pt idx="21">
                  <c:v>22th Entry</c:v>
                </c:pt>
                <c:pt idx="22">
                  <c:v>23th Entry</c:v>
                </c:pt>
                <c:pt idx="23">
                  <c:v>24th Entry</c:v>
                </c:pt>
              </c:strCache>
            </c:strRef>
          </c:cat>
          <c:val>
            <c:numRef>
              <c:f>Sheet1!$B$2:$B$25</c:f>
              <c:numCache>
                <c:formatCode>General</c:formatCode>
                <c:ptCount val="24"/>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numCache>
            </c:numRef>
          </c:val>
          <c:extLst>
            <c:ext xmlns:c16="http://schemas.microsoft.com/office/drawing/2014/chart" uri="{C3380CC4-5D6E-409C-BE32-E72D297353CC}">
              <c16:uniqueId val="{00000030-1504-4AAD-8BCA-155C626759E1}"/>
            </c:ext>
          </c:extLst>
        </c:ser>
        <c:dLbls>
          <c:showLegendKey val="0"/>
          <c:showVal val="0"/>
          <c:showCatName val="0"/>
          <c:showSerName val="0"/>
          <c:showPercent val="0"/>
          <c:showBubbleSize val="0"/>
        </c:dLbls>
        <c:gapWidth val="160"/>
        <c:gapDepth val="10"/>
        <c:shape val="box"/>
        <c:axId val="1929698128"/>
        <c:axId val="1929700880"/>
        <c:axId val="0"/>
      </c:bar3DChart>
      <c:catAx>
        <c:axId val="1929698128"/>
        <c:scaling>
          <c:orientation val="minMax"/>
        </c:scaling>
        <c:delete val="0"/>
        <c:axPos val="b"/>
        <c:majorGridlines>
          <c:spPr>
            <a:ln w="9525" cap="flat" cmpd="sng" algn="ctr">
              <a:solidFill>
                <a:schemeClr val="lt1">
                  <a:lumMod val="60000"/>
                  <a:lumOff val="4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cap="all" spc="150" normalizeH="0" baseline="0">
                <a:solidFill>
                  <a:schemeClr val="lt1"/>
                </a:solidFill>
                <a:latin typeface="Arial" panose="020B0604020202020204" pitchFamily="34" charset="0"/>
                <a:ea typeface="+mn-ea"/>
                <a:cs typeface="Arial" panose="020B0604020202020204" pitchFamily="34" charset="0"/>
              </a:defRPr>
            </a:pPr>
            <a:endParaRPr lang="en-IT"/>
          </a:p>
        </c:txPr>
        <c:crossAx val="1929700880"/>
        <c:crosses val="autoZero"/>
        <c:auto val="1"/>
        <c:lblAlgn val="ctr"/>
        <c:lblOffset val="100"/>
        <c:noMultiLvlLbl val="0"/>
      </c:catAx>
      <c:valAx>
        <c:axId val="1929700880"/>
        <c:scaling>
          <c:orientation val="minMax"/>
        </c:scaling>
        <c:delete val="0"/>
        <c:axPos val="l"/>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solidFill>
                <a:latin typeface="Arial" panose="020B0604020202020204" pitchFamily="34" charset="0"/>
                <a:ea typeface="+mn-ea"/>
                <a:cs typeface="Arial" panose="020B0604020202020204" pitchFamily="34" charset="0"/>
              </a:defRPr>
            </a:pPr>
            <a:endParaRPr lang="en-IT"/>
          </a:p>
        </c:txPr>
        <c:crossAx val="192969812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5">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styleClr val="auto"/>
    </cs:fillRef>
    <cs:effectRef idx="0"/>
    <cs:fontRef idx="minor">
      <a:schemeClr val="lt1"/>
    </cs:fontRef>
    <cs:spPr>
      <a:solidFill>
        <a:schemeClr val="phClr">
          <a:alpha val="70000"/>
        </a:schemeClr>
      </a:solidFill>
    </cs:spPr>
    <cs:defRPr sz="1197"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lumMod val="20000"/>
          <a:lumOff val="80000"/>
        </a:schemeClr>
      </a:solidFill>
    </cs:spPr>
  </cs:dataPoint>
  <cs:dataPoint3D>
    <cs:lnRef idx="0"/>
    <cs:fillRef idx="0">
      <cs:styleClr val="auto"/>
    </cs:fillRef>
    <cs:effectRef idx="0"/>
    <cs:fontRef idx="minor">
      <a:schemeClr val="dk1"/>
    </cs:fontRef>
    <cs:spPr>
      <a:solidFill>
        <a:schemeClr val="phClr">
          <a:lumMod val="20000"/>
          <a:lumOff val="80000"/>
        </a:schemeClr>
      </a:solidFill>
      <a:sp3d/>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styleClr val="0"/>
    </cs:fillRef>
    <cs:effectRef idx="0"/>
    <cs:fontRef idx="minor">
      <a:schemeClr val="dk1"/>
    </cs:fontRef>
    <cs:spPr>
      <a:solidFill>
        <a:schemeClr val="phClr">
          <a:alpha val="30000"/>
        </a:schemeClr>
      </a:solidFill>
      <a:sp3d/>
    </cs:spPr>
  </cs:floor>
  <cs:gridlineMajor>
    <cs:lnRef idx="0">
      <cs:styleClr val="0"/>
    </cs:lnRef>
    <cs:fillRef idx="0"/>
    <cs:effectRef idx="0"/>
    <cs:fontRef idx="minor">
      <a:schemeClr val="dk1"/>
    </cs:fontRef>
    <cs:spPr>
      <a:ln w="9525" cap="flat" cmpd="sng" algn="ctr">
        <a:solidFill>
          <a:schemeClr val="lt1">
            <a:lumMod val="60000"/>
            <a:lumOff val="40000"/>
          </a:schemeClr>
        </a:solidFill>
        <a:round/>
      </a:ln>
    </cs:spPr>
  </cs:gridlineMajor>
  <cs:gridlineMinor>
    <cs:lnRef idx="0">
      <cs:styleClr val="0"/>
    </cs:lnRef>
    <cs:fillRef idx="0"/>
    <cs:effectRef idx="0"/>
    <cs:fontRef idx="minor">
      <a:schemeClr val="dk1"/>
    </cs:fontRef>
    <cs:spPr>
      <a:ln>
        <a:solidFill>
          <a:schemeClr val="lt1">
            <a:lumMod val="50000"/>
            <a:lumOff val="5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24/03/2026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‹N›</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github.com/brandon-rhodes/python-sgp4"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space-track.org/"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3</a:t>
            </a:fld>
            <a:endParaRPr lang="en-GB"/>
          </a:p>
        </p:txBody>
      </p:sp>
    </p:spTree>
    <p:extLst>
      <p:ext uri="{BB962C8B-B14F-4D97-AF65-F5344CB8AC3E}">
        <p14:creationId xmlns:p14="http://schemas.microsoft.com/office/powerpoint/2010/main" val="4135215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pPr>
              <a:defRPr/>
            </a:pPr>
            <a:fld id="{D8DF57D7-2670-4E78-96DD-D9B22805124F}" type="slidenum">
              <a:rPr lang="en-US" smtClean="0"/>
              <a:pPr>
                <a:defRPr/>
              </a:pPr>
              <a:t>4</a:t>
            </a:fld>
            <a:endParaRPr lang="en-US" dirty="0"/>
          </a:p>
        </p:txBody>
      </p:sp>
    </p:spTree>
    <p:extLst>
      <p:ext uri="{BB962C8B-B14F-4D97-AF65-F5344CB8AC3E}">
        <p14:creationId xmlns:p14="http://schemas.microsoft.com/office/powerpoint/2010/main" val="3072503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pPr>
              <a:defRPr/>
            </a:pPr>
            <a:fld id="{D8DF57D7-2670-4E78-96DD-D9B22805124F}" type="slidenum">
              <a:rPr lang="en-US" smtClean="0"/>
              <a:pPr>
                <a:defRPr/>
              </a:pPr>
              <a:t>5</a:t>
            </a:fld>
            <a:endParaRPr lang="en-US" dirty="0"/>
          </a:p>
        </p:txBody>
      </p:sp>
    </p:spTree>
    <p:extLst>
      <p:ext uri="{BB962C8B-B14F-4D97-AF65-F5344CB8AC3E}">
        <p14:creationId xmlns:p14="http://schemas.microsoft.com/office/powerpoint/2010/main" val="1761758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pPr>
              <a:defRPr/>
            </a:pPr>
            <a:fld id="{D8DF57D7-2670-4E78-96DD-D9B22805124F}" type="slidenum">
              <a:rPr lang="en-US" smtClean="0"/>
              <a:pPr>
                <a:defRPr/>
              </a:pPr>
              <a:t>7</a:t>
            </a:fld>
            <a:endParaRPr lang="en-US" dirty="0"/>
          </a:p>
        </p:txBody>
      </p:sp>
    </p:spTree>
    <p:extLst>
      <p:ext uri="{BB962C8B-B14F-4D97-AF65-F5344CB8AC3E}">
        <p14:creationId xmlns:p14="http://schemas.microsoft.com/office/powerpoint/2010/main" val="235927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Orbit predictions for all satellites apart from </a:t>
            </a:r>
            <a:r>
              <a:rPr lang="en-GB" sz="1200" b="0" i="0" kern="1200" dirty="0" err="1">
                <a:solidFill>
                  <a:schemeClr val="tx1"/>
                </a:solidFill>
                <a:effectLst/>
                <a:latin typeface="+mn-lt"/>
                <a:ea typeface="+mn-ea"/>
                <a:cs typeface="+mn-cs"/>
              </a:rPr>
              <a:t>EarthCARE</a:t>
            </a:r>
            <a:r>
              <a:rPr lang="en-GB" sz="1200" b="0" i="0" kern="1200" dirty="0">
                <a:solidFill>
                  <a:schemeClr val="tx1"/>
                </a:solidFill>
                <a:effectLst/>
                <a:latin typeface="+mn-lt"/>
                <a:ea typeface="+mn-ea"/>
                <a:cs typeface="+mn-cs"/>
              </a:rPr>
              <a:t> are generated using </a:t>
            </a:r>
            <a:r>
              <a:rPr lang="en-GB" sz="1200" b="0" i="0" u="none" strike="noStrike" kern="1200" dirty="0">
                <a:solidFill>
                  <a:schemeClr val="tx1"/>
                </a:solidFill>
                <a:effectLst/>
                <a:latin typeface="+mn-lt"/>
                <a:ea typeface="+mn-ea"/>
                <a:cs typeface="+mn-cs"/>
                <a:hlinkClick r:id="rId3"/>
              </a:rPr>
              <a:t>python-sgp4</a:t>
            </a:r>
            <a:r>
              <a:rPr lang="en-GB" sz="1200" b="0" i="0" kern="1200" dirty="0">
                <a:solidFill>
                  <a:schemeClr val="tx1"/>
                </a:solidFill>
                <a:effectLst/>
                <a:latin typeface="+mn-lt"/>
                <a:ea typeface="+mn-ea"/>
                <a:cs typeface="+mn-cs"/>
              </a:rPr>
              <a:t>. using TLE files sourced from </a:t>
            </a:r>
            <a:r>
              <a:rPr lang="en-GB" sz="1200" b="0" i="0" u="none" strike="noStrike" kern="1200" dirty="0">
                <a:solidFill>
                  <a:schemeClr val="tx1"/>
                </a:solidFill>
                <a:effectLst/>
                <a:latin typeface="+mn-lt"/>
                <a:ea typeface="+mn-ea"/>
                <a:cs typeface="+mn-cs"/>
                <a:hlinkClick r:id="rId4"/>
              </a:rPr>
              <a:t>https://www.space-track.org</a:t>
            </a:r>
            <a:r>
              <a:rPr lang="en-GB" sz="1200" b="0" i="0" kern="1200" dirty="0">
                <a:solidFill>
                  <a:schemeClr val="tx1"/>
                </a:solidFill>
                <a:effectLst/>
                <a:latin typeface="+mn-lt"/>
                <a:ea typeface="+mn-ea"/>
                <a:cs typeface="+mn-cs"/>
              </a:rPr>
              <a:t>. For </a:t>
            </a:r>
            <a:r>
              <a:rPr lang="en-GB" sz="1200" b="0" i="0" kern="1200" dirty="0" err="1">
                <a:solidFill>
                  <a:schemeClr val="tx1"/>
                </a:solidFill>
                <a:effectLst/>
                <a:latin typeface="+mn-lt"/>
                <a:ea typeface="+mn-ea"/>
                <a:cs typeface="+mn-cs"/>
              </a:rPr>
              <a:t>EarthCARE</a:t>
            </a:r>
            <a:r>
              <a:rPr lang="en-GB" sz="1200" b="0" i="0" kern="1200" dirty="0">
                <a:solidFill>
                  <a:schemeClr val="tx1"/>
                </a:solidFill>
                <a:effectLst/>
                <a:latin typeface="+mn-lt"/>
                <a:ea typeface="+mn-ea"/>
                <a:cs typeface="+mn-cs"/>
              </a:rPr>
              <a:t>, orbit predictions are generated using ORBPRE and ORBSCT files provided by ESA. </a:t>
            </a:r>
            <a:endParaRPr lang="en-IT" dirty="0"/>
          </a:p>
        </p:txBody>
      </p:sp>
      <p:sp>
        <p:nvSpPr>
          <p:cNvPr id="4" name="Slide Number Placeholder 3"/>
          <p:cNvSpPr>
            <a:spLocks noGrp="1"/>
          </p:cNvSpPr>
          <p:nvPr>
            <p:ph type="sldNum" sz="quarter" idx="5"/>
          </p:nvPr>
        </p:nvSpPr>
        <p:spPr/>
        <p:txBody>
          <a:bodyPr/>
          <a:lstStyle/>
          <a:p>
            <a:pPr>
              <a:defRPr/>
            </a:pPr>
            <a:fld id="{D8DF57D7-2670-4E78-96DD-D9B22805124F}" type="slidenum">
              <a:rPr lang="en-US" smtClean="0"/>
              <a:pPr>
                <a:defRPr/>
              </a:pPr>
              <a:t>8</a:t>
            </a:fld>
            <a:endParaRPr lang="en-US" dirty="0"/>
          </a:p>
        </p:txBody>
      </p:sp>
    </p:spTree>
    <p:extLst>
      <p:ext uri="{BB962C8B-B14F-4D97-AF65-F5344CB8AC3E}">
        <p14:creationId xmlns:p14="http://schemas.microsoft.com/office/powerpoint/2010/main" val="4285509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9</a:t>
            </a:fld>
            <a:endParaRPr lang="en-GB"/>
          </a:p>
        </p:txBody>
      </p:sp>
    </p:spTree>
    <p:extLst>
      <p:ext uri="{BB962C8B-B14F-4D97-AF65-F5344CB8AC3E}">
        <p14:creationId xmlns:p14="http://schemas.microsoft.com/office/powerpoint/2010/main" val="1495348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pPr>
              <a:defRPr/>
            </a:pPr>
            <a:fld id="{D8DF57D7-2670-4E78-96DD-D9B22805124F}" type="slidenum">
              <a:rPr lang="en-US" smtClean="0"/>
              <a:pPr>
                <a:defRPr/>
              </a:pPr>
              <a:t>11</a:t>
            </a:fld>
            <a:endParaRPr lang="en-US" dirty="0"/>
          </a:p>
        </p:txBody>
      </p:sp>
    </p:spTree>
    <p:extLst>
      <p:ext uri="{BB962C8B-B14F-4D97-AF65-F5344CB8AC3E}">
        <p14:creationId xmlns:p14="http://schemas.microsoft.com/office/powerpoint/2010/main" val="68585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862013" rtl="0" eaLnBrk="1" fontAlgn="base" latinLnBrk="0" hangingPunct="1">
              <a:lnSpc>
                <a:spcPct val="100000"/>
              </a:lnSpc>
              <a:spcBef>
                <a:spcPct val="0"/>
              </a:spcBef>
              <a:spcAft>
                <a:spcPct val="0"/>
              </a:spcAft>
              <a:buClrTx/>
              <a:buSzTx/>
              <a:buFontTx/>
              <a:buNone/>
              <a:tabLst/>
              <a:defRPr/>
            </a:pPr>
            <a:fld id="{D5A807B0-9A65-4FF2-B4AF-19F21202146A}" type="slidenum">
              <a:rPr kumimoji="0" lang="en-US" sz="1100" b="0" i="0" u="none" strike="noStrike" kern="1200" cap="none" spc="0" normalizeH="0" baseline="0" noProof="0" smtClean="0">
                <a:ln>
                  <a:noFill/>
                </a:ln>
                <a:solidFill>
                  <a:srgbClr val="000000"/>
                </a:solidFill>
                <a:effectLst/>
                <a:uLnTx/>
                <a:uFillTx/>
                <a:latin typeface="Verdana" pitchFamily="34" charset="0"/>
                <a:ea typeface="+mn-ea"/>
                <a:cs typeface="+mn-cs"/>
              </a:rPr>
              <a:pPr marL="0" marR="0" lvl="0" indent="0" algn="r" defTabSz="862013" rtl="0" eaLnBrk="1" fontAlgn="base" latinLnBrk="0" hangingPunct="1">
                <a:lnSpc>
                  <a:spcPct val="100000"/>
                </a:lnSpc>
                <a:spcBef>
                  <a:spcPct val="0"/>
                </a:spcBef>
                <a:spcAft>
                  <a:spcPct val="0"/>
                </a:spcAft>
                <a:buClrTx/>
                <a:buSzTx/>
                <a:buFontTx/>
                <a:buNone/>
                <a:tabLst/>
                <a:defRPr/>
              </a:pPr>
              <a:t>12</a:t>
            </a:fld>
            <a:endParaRPr kumimoji="0" lang="en-US" sz="1100" b="0" i="0" u="none" strike="noStrike" kern="1200" cap="none" spc="0" normalizeH="0" baseline="0" noProof="0">
              <a:ln>
                <a:noFill/>
              </a:ln>
              <a:solidFill>
                <a:srgbClr val="000000"/>
              </a:solidFill>
              <a:effectLst/>
              <a:uLnTx/>
              <a:uFillTx/>
              <a:latin typeface="Verdana" pitchFamily="34" charset="0"/>
              <a:ea typeface="+mn-ea"/>
              <a:cs typeface="+mn-cs"/>
            </a:endParaRPr>
          </a:p>
        </p:txBody>
      </p:sp>
    </p:spTree>
    <p:extLst>
      <p:ext uri="{BB962C8B-B14F-4D97-AF65-F5344CB8AC3E}">
        <p14:creationId xmlns:p14="http://schemas.microsoft.com/office/powerpoint/2010/main" val="3904571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862013" rtl="0" eaLnBrk="1" fontAlgn="base" latinLnBrk="0" hangingPunct="1">
              <a:lnSpc>
                <a:spcPct val="100000"/>
              </a:lnSpc>
              <a:spcBef>
                <a:spcPct val="0"/>
              </a:spcBef>
              <a:spcAft>
                <a:spcPct val="0"/>
              </a:spcAft>
              <a:buClrTx/>
              <a:buSzTx/>
              <a:buFontTx/>
              <a:buNone/>
              <a:tabLst/>
              <a:defRPr/>
            </a:pPr>
            <a:fld id="{D5A807B0-9A65-4FF2-B4AF-19F21202146A}" type="slidenum">
              <a:rPr kumimoji="0" lang="en-US" sz="1100" b="0" i="0" u="none" strike="noStrike" kern="1200" cap="none" spc="0" normalizeH="0" baseline="0" noProof="0" smtClean="0">
                <a:ln>
                  <a:noFill/>
                </a:ln>
                <a:solidFill>
                  <a:srgbClr val="000000"/>
                </a:solidFill>
                <a:effectLst/>
                <a:uLnTx/>
                <a:uFillTx/>
                <a:latin typeface="Verdana" pitchFamily="34" charset="0"/>
                <a:ea typeface="+mn-ea"/>
                <a:cs typeface="+mn-cs"/>
              </a:rPr>
              <a:pPr marL="0" marR="0" lvl="0" indent="0" algn="r" defTabSz="862013" rtl="0" eaLnBrk="1" fontAlgn="base" latinLnBrk="0" hangingPunct="1">
                <a:lnSpc>
                  <a:spcPct val="100000"/>
                </a:lnSpc>
                <a:spcBef>
                  <a:spcPct val="0"/>
                </a:spcBef>
                <a:spcAft>
                  <a:spcPct val="0"/>
                </a:spcAft>
                <a:buClrTx/>
                <a:buSzTx/>
                <a:buFontTx/>
                <a:buNone/>
                <a:tabLst/>
                <a:defRPr/>
              </a:pPr>
              <a:t>13</a:t>
            </a:fld>
            <a:endParaRPr kumimoji="0" lang="en-US" sz="1100" b="0" i="0" u="none" strike="noStrike" kern="1200" cap="none" spc="0" normalizeH="0" baseline="0" noProof="0">
              <a:ln>
                <a:noFill/>
              </a:ln>
              <a:solidFill>
                <a:srgbClr val="000000"/>
              </a:solidFill>
              <a:effectLst/>
              <a:uLnTx/>
              <a:uFillTx/>
              <a:latin typeface="Verdana" pitchFamily="34" charset="0"/>
              <a:ea typeface="+mn-ea"/>
              <a:cs typeface="+mn-cs"/>
            </a:endParaRPr>
          </a:p>
        </p:txBody>
      </p:sp>
    </p:spTree>
    <p:extLst>
      <p:ext uri="{BB962C8B-B14F-4D97-AF65-F5344CB8AC3E}">
        <p14:creationId xmlns:p14="http://schemas.microsoft.com/office/powerpoint/2010/main" val="3116824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7" name="Google Shape;7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4" name="Google Shape;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T" dirty="0"/>
          </a:p>
        </p:txBody>
      </p:sp>
    </p:spTree>
    <p:extLst>
      <p:ext uri="{BB962C8B-B14F-4D97-AF65-F5344CB8AC3E}">
        <p14:creationId xmlns:p14="http://schemas.microsoft.com/office/powerpoint/2010/main" val="3267137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T" dirty="0"/>
          </a:p>
        </p:txBody>
      </p:sp>
    </p:spTree>
    <p:extLst>
      <p:ext uri="{BB962C8B-B14F-4D97-AF65-F5344CB8AC3E}">
        <p14:creationId xmlns:p14="http://schemas.microsoft.com/office/powerpoint/2010/main" val="2391828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T" dirty="0"/>
          </a:p>
        </p:txBody>
      </p:sp>
    </p:spTree>
    <p:extLst>
      <p:ext uri="{BB962C8B-B14F-4D97-AF65-F5344CB8AC3E}">
        <p14:creationId xmlns:p14="http://schemas.microsoft.com/office/powerpoint/2010/main" val="3512664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T" dirty="0"/>
          </a:p>
        </p:txBody>
      </p:sp>
    </p:spTree>
    <p:extLst>
      <p:ext uri="{BB962C8B-B14F-4D97-AF65-F5344CB8AC3E}">
        <p14:creationId xmlns:p14="http://schemas.microsoft.com/office/powerpoint/2010/main" val="790507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1.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eg"/><Relationship Id="rId1" Type="http://schemas.openxmlformats.org/officeDocument/2006/relationships/slideMaster" Target="../slideMasters/slideMaster3.xml"/><Relationship Id="rId5" Type="http://schemas.openxmlformats.org/officeDocument/2006/relationships/image" Target="../media/image18.emf"/><Relationship Id="rId4" Type="http://schemas.openxmlformats.org/officeDocument/2006/relationships/image" Target="../media/image1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3.xml"/><Relationship Id="rId6" Type="http://schemas.openxmlformats.org/officeDocument/2006/relationships/image" Target="../media/image18.emf"/><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2.jpg"/><Relationship Id="rId1" Type="http://schemas.openxmlformats.org/officeDocument/2006/relationships/slideMaster" Target="../slideMasters/slideMaster3.xml"/><Relationship Id="rId6" Type="http://schemas.openxmlformats.org/officeDocument/2006/relationships/image" Target="../media/image18.emf"/><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3.xml"/><Relationship Id="rId6" Type="http://schemas.openxmlformats.org/officeDocument/2006/relationships/image" Target="../media/image18.emf"/><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GB"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17923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LEAR3">
    <p:spTree>
      <p:nvGrpSpPr>
        <p:cNvPr id="1" name=""/>
        <p:cNvGrpSpPr/>
        <p:nvPr/>
      </p:nvGrpSpPr>
      <p:grpSpPr>
        <a:xfrm>
          <a:off x="0" y="0"/>
          <a:ext cx="0" cy="0"/>
          <a:chOff x="0" y="0"/>
          <a:chExt cx="0" cy="0"/>
        </a:xfrm>
      </p:grpSpPr>
      <p:pic>
        <p:nvPicPr>
          <p:cNvPr id="4" name="Picture 3" descr="A close-up of a planet&#10;&#10;Description automatically generated">
            <a:extLst>
              <a:ext uri="{FF2B5EF4-FFF2-40B4-BE49-F238E27FC236}">
                <a16:creationId xmlns:a16="http://schemas.microsoft.com/office/drawing/2014/main" id="{EFDCE1B2-238E-6B2F-EBBA-56C2174CCC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445" y="2581"/>
            <a:ext cx="12427445" cy="6485221"/>
          </a:xfrm>
          <a:prstGeom prst="rect">
            <a:avLst/>
          </a:prstGeom>
        </p:spPr>
      </p:pic>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219001" y="1326911"/>
            <a:ext cx="11732718" cy="488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795"/>
            </a:lvl1pPr>
            <a:lvl2pPr>
              <a:defRPr sz="1795"/>
            </a:lvl2pPr>
            <a:lvl3pPr>
              <a:defRPr sz="1795"/>
            </a:lvl3pPr>
            <a:lvl4pPr>
              <a:defRPr sz="1795"/>
            </a:lvl4pPr>
            <a:lvl5pPr>
              <a:defRPr sz="1795"/>
            </a:lvl5pPr>
          </a:lstStyle>
          <a:p>
            <a:pPr lvl="0"/>
            <a:r>
              <a:rPr lang="en-GB" altLang="en-US" noProof="0" dirty="0"/>
              <a:t>Click to edit Master text styles</a:t>
            </a:r>
          </a:p>
          <a:p>
            <a:pPr lvl="1"/>
            <a:r>
              <a:rPr lang="en-GB" altLang="en-US" noProof="0" dirty="0"/>
              <a:t>Second level</a:t>
            </a:r>
          </a:p>
          <a:p>
            <a:pPr lvl="2"/>
            <a:r>
              <a:rPr lang="en-GB" altLang="en-US" noProof="0" dirty="0"/>
              <a:t>Third level</a:t>
            </a:r>
          </a:p>
          <a:p>
            <a:pPr lvl="3"/>
            <a:r>
              <a:rPr lang="en-GB" altLang="en-US" noProof="0" dirty="0"/>
              <a:t>Fourth level</a:t>
            </a:r>
          </a:p>
          <a:p>
            <a:pPr lvl="4"/>
            <a:r>
              <a:rPr lang="en-GB" altLang="en-US" noProof="0" dirty="0"/>
              <a:t>Fifth level</a:t>
            </a:r>
          </a:p>
        </p:txBody>
      </p:sp>
      <p:cxnSp>
        <p:nvCxnSpPr>
          <p:cNvPr id="8" name="Straight Connector 7">
            <a:extLst>
              <a:ext uri="{FF2B5EF4-FFF2-40B4-BE49-F238E27FC236}">
                <a16:creationId xmlns:a16="http://schemas.microsoft.com/office/drawing/2014/main" id="{FDDE0A18-E398-40EE-9B5C-EFF1AB1879B0}"/>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54FC899-091E-48CC-B4A2-B442B733582F}"/>
              </a:ext>
            </a:extLst>
          </p:cNvPr>
          <p:cNvCxnSpPr/>
          <p:nvPr userDrawn="1"/>
        </p:nvCxnSpPr>
        <p:spPr>
          <a:xfrm>
            <a:off x="227846" y="874577"/>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820F262-D9EE-06C6-1310-D5A7FCCB1857}"/>
              </a:ext>
            </a:extLst>
          </p:cNvPr>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11230" y="222510"/>
            <a:ext cx="1071640" cy="431902"/>
          </a:xfrm>
          <a:prstGeom prst="rect">
            <a:avLst/>
          </a:prstGeom>
          <a:noFill/>
          <a:ln>
            <a:noFill/>
          </a:ln>
        </p:spPr>
      </p:pic>
      <p:pic>
        <p:nvPicPr>
          <p:cNvPr id="10" name="Picture 9" descr="ichec_logo">
            <a:extLst>
              <a:ext uri="{FF2B5EF4-FFF2-40B4-BE49-F238E27FC236}">
                <a16:creationId xmlns:a16="http://schemas.microsoft.com/office/drawing/2014/main" id="{7DA595AC-BA52-46E9-76FC-661BCFCD493A}"/>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68809" y="222509"/>
            <a:ext cx="1110352" cy="431902"/>
          </a:xfrm>
          <a:prstGeom prst="rect">
            <a:avLst/>
          </a:prstGeom>
          <a:noFill/>
          <a:ln>
            <a:noFill/>
          </a:ln>
        </p:spPr>
      </p:pic>
      <p:pic>
        <p:nvPicPr>
          <p:cNvPr id="12" name="Picture 11" descr="A blue text with a white background&#10;&#10;Description automatically generated">
            <a:extLst>
              <a:ext uri="{FF2B5EF4-FFF2-40B4-BE49-F238E27FC236}">
                <a16:creationId xmlns:a16="http://schemas.microsoft.com/office/drawing/2014/main" id="{895BC49F-7450-FC61-292A-B58FBF002CC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65101" y="226724"/>
            <a:ext cx="804559" cy="431901"/>
          </a:xfrm>
          <a:prstGeom prst="rect">
            <a:avLst/>
          </a:prstGeom>
        </p:spPr>
      </p:pic>
      <p:pic>
        <p:nvPicPr>
          <p:cNvPr id="14" name="Graphic 13">
            <a:extLst>
              <a:ext uri="{FF2B5EF4-FFF2-40B4-BE49-F238E27FC236}">
                <a16:creationId xmlns:a16="http://schemas.microsoft.com/office/drawing/2014/main" id="{ECDF3AC1-EE15-93EB-C216-E6B404082CC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068" y="377741"/>
            <a:ext cx="1468224" cy="163582"/>
          </a:xfrm>
          <a:prstGeom prst="rect">
            <a:avLst/>
          </a:prstGeom>
        </p:spPr>
      </p:pic>
    </p:spTree>
    <p:extLst>
      <p:ext uri="{BB962C8B-B14F-4D97-AF65-F5344CB8AC3E}">
        <p14:creationId xmlns:p14="http://schemas.microsoft.com/office/powerpoint/2010/main" val="277352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1"/>
        <p:cNvGrpSpPr/>
        <p:nvPr/>
      </p:nvGrpSpPr>
      <p:grpSpPr>
        <a:xfrm>
          <a:off x="0" y="0"/>
          <a:ext cx="0" cy="0"/>
          <a:chOff x="0" y="0"/>
          <a:chExt cx="0" cy="0"/>
        </a:xfrm>
      </p:grpSpPr>
      <p:sp>
        <p:nvSpPr>
          <p:cNvPr id="22" name="Google Shape;22;p3"/>
          <p:cNvSpPr/>
          <p:nvPr/>
        </p:nvSpPr>
        <p:spPr>
          <a:xfrm>
            <a:off x="0" y="12191"/>
            <a:ext cx="12187496" cy="122731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pic>
        <p:nvPicPr>
          <p:cNvPr id="23" name="Google Shape;23;p3"/>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24" name="Google Shape;24;p3"/>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25" name="Google Shape;25;p3"/>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26" name="Google Shape;26;p3"/>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27" name="Google Shape;27;p3"/>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i="0" u="none" strike="noStrike" cap="none">
                <a:solidFill>
                  <a:schemeClr val="accent1"/>
                </a:solidFill>
                <a:latin typeface="Arial"/>
                <a:ea typeface="Arial"/>
                <a:cs typeface="Arial"/>
                <a:sym typeface="Arial"/>
              </a:rPr>
              <a:t>Slide </a:t>
            </a:r>
            <a:fld id="{00000000-1234-1234-1234-123412341234}" type="slidenum">
              <a:rPr lang="en-GB" sz="1400" b="1" i="0" u="none" strike="noStrike" cap="none">
                <a:solidFill>
                  <a:schemeClr val="accent1"/>
                </a:solidFill>
                <a:latin typeface="Arial"/>
                <a:ea typeface="Arial"/>
                <a:cs typeface="Arial"/>
                <a:sym typeface="Arial"/>
              </a:rPr>
              <a:t>‹N›</a:t>
            </a:fld>
            <a:endParaRPr sz="1400" b="1" i="0" u="none" strike="noStrike" cap="none">
              <a:solidFill>
                <a:schemeClr val="accent1"/>
              </a:solidFill>
              <a:latin typeface="Arial"/>
              <a:ea typeface="Arial"/>
              <a:cs typeface="Arial"/>
              <a:sym typeface="Arial"/>
            </a:endParaRPr>
          </a:p>
        </p:txBody>
      </p:sp>
      <p:sp>
        <p:nvSpPr>
          <p:cNvPr id="29" name="Google Shape;29;p3"/>
          <p:cNvSpPr txBox="1">
            <a:spLocks noGrp="1"/>
          </p:cNvSpPr>
          <p:nvPr>
            <p:ph type="body" idx="1"/>
          </p:nvPr>
        </p:nvSpPr>
        <p:spPr>
          <a:xfrm>
            <a:off x="324233" y="1558533"/>
            <a:ext cx="11495400" cy="4662871"/>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Noto Sans Symbols"/>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3"/>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56420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a:stretch/>
        </p:blipFill>
        <p:spPr>
          <a:xfrm>
            <a:off x="3301750" y="2265730"/>
            <a:ext cx="8288157" cy="2756714"/>
          </a:xfrm>
          <a:prstGeom prst="rect">
            <a:avLst/>
          </a:prstGeom>
          <a:noFill/>
          <a:ln>
            <a:noFill/>
          </a:ln>
        </p:spPr>
      </p:pic>
      <p:pic>
        <p:nvPicPr>
          <p:cNvPr id="13" name="Google Shape;13;p2"/>
          <p:cNvPicPr preferRelativeResize="0"/>
          <p:nvPr/>
        </p:nvPicPr>
        <p:blipFill rotWithShape="1">
          <a:blip r:embed="rId3">
            <a:alphaModFix/>
          </a:blip>
          <a:srcRect b="-113"/>
          <a:stretch/>
        </p:blipFill>
        <p:spPr>
          <a:xfrm rot="10800000" flipH="1">
            <a:off x="2824280" y="4824248"/>
            <a:ext cx="5391556" cy="2038097"/>
          </a:xfrm>
          <a:prstGeom prst="rect">
            <a:avLst/>
          </a:prstGeom>
          <a:noFill/>
          <a:ln>
            <a:noFill/>
          </a:ln>
        </p:spPr>
      </p:pic>
      <p:pic>
        <p:nvPicPr>
          <p:cNvPr id="14" name="Google Shape;14;p2" descr="A picture containing nature&#10;&#10;Description automatically generated"/>
          <p:cNvPicPr preferRelativeResize="0"/>
          <p:nvPr/>
        </p:nvPicPr>
        <p:blipFill rotWithShape="1">
          <a:blip r:embed="rId4">
            <a:alphaModFix/>
          </a:blip>
          <a:srcRect/>
          <a:stretch/>
        </p:blipFill>
        <p:spPr>
          <a:xfrm>
            <a:off x="8477344" y="-1"/>
            <a:ext cx="3714656" cy="2686815"/>
          </a:xfrm>
          <a:prstGeom prst="rect">
            <a:avLst/>
          </a:prstGeom>
          <a:noFill/>
          <a:ln>
            <a:noFill/>
          </a:ln>
        </p:spPr>
      </p:pic>
      <p:sp>
        <p:nvSpPr>
          <p:cNvPr id="15" name="Google Shape;15;p2"/>
          <p:cNvSpPr/>
          <p:nvPr/>
        </p:nvSpPr>
        <p:spPr>
          <a:xfrm flipH="1">
            <a:off x="5456394" y="1968439"/>
            <a:ext cx="6751471" cy="490111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2"/>
          <p:cNvSpPr/>
          <p:nvPr userDrawn="1"/>
        </p:nvSpPr>
        <p:spPr>
          <a:xfrm flipH="1">
            <a:off x="-3582" y="-15619"/>
            <a:ext cx="12199164" cy="6874921"/>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dist="38100" dir="27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7" name="Google Shape;17;p2"/>
          <p:cNvPicPr preferRelativeResize="0"/>
          <p:nvPr/>
        </p:nvPicPr>
        <p:blipFill rotWithShape="1">
          <a:blip r:embed="rId5">
            <a:alphaModFix/>
          </a:blip>
          <a:srcRect/>
          <a:stretch/>
        </p:blipFill>
        <p:spPr>
          <a:xfrm>
            <a:off x="138431" y="5311498"/>
            <a:ext cx="2738896" cy="1508514"/>
          </a:xfrm>
          <a:prstGeom prst="rect">
            <a:avLst/>
          </a:prstGeom>
          <a:noFill/>
          <a:ln>
            <a:noFill/>
          </a:ln>
          <a:effectLst>
            <a:outerShdw blurRad="50800" dist="38100" dir="2700000" algn="tl" rotWithShape="0">
              <a:srgbClr val="000000">
                <a:alpha val="40000"/>
              </a:srgbClr>
            </a:outerShdw>
          </a:effectLst>
        </p:spPr>
      </p:pic>
      <p:pic>
        <p:nvPicPr>
          <p:cNvPr id="18" name="Google Shape;18;p2"/>
          <p:cNvPicPr preferRelativeResize="0"/>
          <p:nvPr/>
        </p:nvPicPr>
        <p:blipFill rotWithShape="1">
          <a:blip r:embed="rId6">
            <a:alphaModFix amt="34000"/>
          </a:blip>
          <a:srcRect l="32582" t="2399" r="8554" b="-8773"/>
          <a:stretch/>
        </p:blipFill>
        <p:spPr>
          <a:xfrm rot="5400000">
            <a:off x="5734286" y="-1016167"/>
            <a:ext cx="5455273" cy="7480884"/>
          </a:xfrm>
          <a:prstGeom prst="rtTriangle">
            <a:avLst/>
          </a:prstGeom>
          <a:noFill/>
          <a:ln>
            <a:noFill/>
          </a:ln>
        </p:spPr>
      </p:pic>
      <p:pic>
        <p:nvPicPr>
          <p:cNvPr id="19" name="Google Shape;19;p2"/>
          <p:cNvPicPr preferRelativeResize="0"/>
          <p:nvPr/>
        </p:nvPicPr>
        <p:blipFill rotWithShape="1">
          <a:blip r:embed="rId6">
            <a:alphaModFix amt="34000"/>
          </a:blip>
          <a:srcRect l="54016" t="36081" r="11355" b="673"/>
          <a:stretch/>
        </p:blipFill>
        <p:spPr>
          <a:xfrm rot="-5400000">
            <a:off x="5792642" y="4819952"/>
            <a:ext cx="1719709" cy="2366806"/>
          </a:xfrm>
          <a:prstGeom prst="rtTriangle">
            <a:avLst/>
          </a:prstGeom>
          <a:noFill/>
          <a:ln>
            <a:noFill/>
          </a:ln>
        </p:spPr>
      </p:pic>
      <p:pic>
        <p:nvPicPr>
          <p:cNvPr id="2" name="Picture 1" descr="A blue background with white text&#10;&#10;Description automatically generated">
            <a:extLst>
              <a:ext uri="{FF2B5EF4-FFF2-40B4-BE49-F238E27FC236}">
                <a16:creationId xmlns:a16="http://schemas.microsoft.com/office/drawing/2014/main" id="{638E6481-CA66-DE50-991B-3A9CA813BA33}"/>
              </a:ext>
            </a:extLst>
          </p:cNvPr>
          <p:cNvPicPr>
            <a:picLocks noChangeAspect="1"/>
          </p:cNvPicPr>
          <p:nvPr userDrawn="1"/>
        </p:nvPicPr>
        <p:blipFill>
          <a:blip r:embed="rId7"/>
          <a:stretch>
            <a:fillRect/>
          </a:stretch>
        </p:blipFill>
        <p:spPr>
          <a:xfrm>
            <a:off x="2612936" y="31674"/>
            <a:ext cx="3668486" cy="1157930"/>
          </a:xfrm>
          <a:prstGeom prst="rect">
            <a:avLst/>
          </a:prstGeom>
          <a:ln>
            <a:noFill/>
          </a:ln>
          <a:effectLst>
            <a:softEdge rad="112500"/>
          </a:effectLst>
        </p:spPr>
      </p:pic>
      <p:pic>
        <p:nvPicPr>
          <p:cNvPr id="3" name="Picture 32">
            <a:extLst>
              <a:ext uri="{FF2B5EF4-FFF2-40B4-BE49-F238E27FC236}">
                <a16:creationId xmlns:a16="http://schemas.microsoft.com/office/drawing/2014/main" id="{17050151-312B-EA68-93F5-17281ED2A626}"/>
              </a:ext>
            </a:extLst>
          </p:cNvPr>
          <p:cNvPicPr>
            <a:picLocks noChangeAspect="1"/>
          </p:cNvPicPr>
          <p:nvPr userDrawn="1"/>
        </p:nvPicPr>
        <p:blipFill>
          <a:blip r:embed="rId8">
            <a:extLst>
              <a:ext uri="{28A0092B-C50C-407E-A947-70E740481C1C}">
                <a14:useLocalDpi xmlns:a14="http://schemas.microsoft.com/office/drawing/2010/main" val="0"/>
              </a:ext>
            </a:extLst>
          </a:blip>
          <a:srcRect t="-2" b="28613"/>
          <a:stretch>
            <a:fillRect/>
          </a:stretch>
        </p:blipFill>
        <p:spPr bwMode="auto">
          <a:xfrm>
            <a:off x="150417" y="120968"/>
            <a:ext cx="2166939"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205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3"/>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pic>
        <p:nvPicPr>
          <p:cNvPr id="23" name="Google Shape;23;p3"/>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24" name="Google Shape;24;p3"/>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25" name="Google Shape;25;p3"/>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26" name="Google Shape;26;p3"/>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27" name="Google Shape;27;p3"/>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i="0" u="none" strike="noStrike" cap="none">
                <a:solidFill>
                  <a:schemeClr val="accent1"/>
                </a:solidFill>
                <a:latin typeface="Arial"/>
                <a:ea typeface="Arial"/>
                <a:cs typeface="Arial"/>
                <a:sym typeface="Arial"/>
              </a:rPr>
              <a:t>Slide </a:t>
            </a:r>
            <a:fld id="{00000000-1234-1234-1234-123412341234}" type="slidenum">
              <a:rPr lang="en-GB" sz="1400" b="1" i="0" u="none" strike="noStrike" cap="none">
                <a:solidFill>
                  <a:schemeClr val="accent1"/>
                </a:solidFill>
                <a:latin typeface="Arial"/>
                <a:ea typeface="Arial"/>
                <a:cs typeface="Arial"/>
                <a:sym typeface="Arial"/>
              </a:rPr>
              <a:t>‹N›</a:t>
            </a:fld>
            <a:endParaRPr sz="1400" b="1" i="0" u="none" strike="noStrike" cap="none">
              <a:solidFill>
                <a:schemeClr val="accent1"/>
              </a:solidFill>
              <a:latin typeface="Arial"/>
              <a:ea typeface="Arial"/>
              <a:cs typeface="Arial"/>
              <a:sym typeface="Arial"/>
            </a:endParaRPr>
          </a:p>
        </p:txBody>
      </p:sp>
      <p:sp>
        <p:nvSpPr>
          <p:cNvPr id="28" name="Google Shape;28;p3"/>
          <p:cNvSpPr txBox="1"/>
          <p:nvPr/>
        </p:nvSpPr>
        <p:spPr>
          <a:xfrm>
            <a:off x="-24384" y="6562799"/>
            <a:ext cx="49257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b="1" dirty="0">
                <a:solidFill>
                  <a:schemeClr val="accent1"/>
                </a:solidFill>
              </a:rPr>
              <a:t>LPS25</a:t>
            </a:r>
            <a:r>
              <a:rPr lang="en-GB" sz="1400" b="1" i="0" u="none" strike="noStrike" cap="none" dirty="0">
                <a:solidFill>
                  <a:schemeClr val="accent1"/>
                </a:solidFill>
                <a:latin typeface="Arial"/>
                <a:ea typeface="Arial"/>
                <a:cs typeface="Arial"/>
                <a:sym typeface="Arial"/>
              </a:rPr>
              <a:t>, </a:t>
            </a:r>
            <a:r>
              <a:rPr lang="en-GB" b="1" dirty="0">
                <a:solidFill>
                  <a:schemeClr val="accent1"/>
                </a:solidFill>
              </a:rPr>
              <a:t>23-27 June 2025</a:t>
            </a:r>
            <a:endParaRPr b="1" dirty="0">
              <a:solidFill>
                <a:schemeClr val="accent1"/>
              </a:solidFill>
            </a:endParaRPr>
          </a:p>
          <a:p>
            <a:pPr marL="0" marR="0" lvl="0" indent="0" algn="l" rtl="0">
              <a:spcBef>
                <a:spcPts val="0"/>
              </a:spcBef>
              <a:spcAft>
                <a:spcPts val="0"/>
              </a:spcAft>
              <a:buClr>
                <a:schemeClr val="dk1"/>
              </a:buClr>
              <a:buSzPts val="1100"/>
              <a:buFont typeface="Arial"/>
              <a:buNone/>
            </a:pPr>
            <a:endParaRPr b="1" dirty="0">
              <a:solidFill>
                <a:schemeClr val="accent1"/>
              </a:solidFill>
            </a:endParaRPr>
          </a:p>
          <a:p>
            <a:pPr marL="0" marR="0" lvl="0" indent="0" algn="l" rtl="0">
              <a:spcBef>
                <a:spcPts val="0"/>
              </a:spcBef>
              <a:spcAft>
                <a:spcPts val="0"/>
              </a:spcAft>
              <a:buNone/>
            </a:pPr>
            <a:endParaRPr b="1" dirty="0">
              <a:solidFill>
                <a:schemeClr val="accent1"/>
              </a:solidFill>
            </a:endParaRPr>
          </a:p>
        </p:txBody>
      </p:sp>
      <p:sp>
        <p:nvSpPr>
          <p:cNvPr id="29" name="Google Shape;29;p3"/>
          <p:cNvSpPr txBox="1">
            <a:spLocks noGrp="1"/>
          </p:cNvSpPr>
          <p:nvPr>
            <p:ph type="body" idx="1"/>
          </p:nvPr>
        </p:nvSpPr>
        <p:spPr>
          <a:xfrm>
            <a:off x="324233" y="1558533"/>
            <a:ext cx="11495400" cy="4662871"/>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Noto Sans Symbols"/>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3"/>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44034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4"/>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33" name="Google Shape;33;p4"/>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34" name="Google Shape;34;p4"/>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35" name="Google Shape;35;p4"/>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36" name="Google Shape;36;p4"/>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37" name="Google Shape;37;p4"/>
          <p:cNvSpPr txBox="1">
            <a:spLocks noGrp="1"/>
          </p:cNvSpPr>
          <p:nvPr>
            <p:ph type="body" idx="1"/>
          </p:nvPr>
        </p:nvSpPr>
        <p:spPr>
          <a:xfrm>
            <a:off x="386632"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Noto Sans Symbols"/>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 name="Google Shape;38;p4"/>
          <p:cNvSpPr txBox="1">
            <a:spLocks noGrp="1"/>
          </p:cNvSpPr>
          <p:nvPr>
            <p:ph type="body" idx="2"/>
          </p:nvPr>
        </p:nvSpPr>
        <p:spPr>
          <a:xfrm>
            <a:off x="6296361"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Noto Sans Symbols"/>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 name="Google Shape;39;p4"/>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a:solidFill>
                  <a:schemeClr val="accent1"/>
                </a:solidFill>
                <a:latin typeface="Arial"/>
                <a:ea typeface="Arial"/>
                <a:cs typeface="Arial"/>
                <a:sym typeface="Arial"/>
              </a:rPr>
              <a:t>Slide </a:t>
            </a:r>
            <a:fld id="{00000000-1234-1234-1234-123412341234}" type="slidenum">
              <a:rPr lang="en-GB" sz="1400" b="1">
                <a:solidFill>
                  <a:schemeClr val="accent1"/>
                </a:solidFill>
                <a:latin typeface="Arial"/>
                <a:ea typeface="Arial"/>
                <a:cs typeface="Arial"/>
                <a:sym typeface="Arial"/>
              </a:rPr>
              <a:t>‹N›</a:t>
            </a:fld>
            <a:endParaRPr sz="1400" b="1">
              <a:solidFill>
                <a:schemeClr val="accent1"/>
              </a:solidFill>
              <a:latin typeface="Arial"/>
              <a:ea typeface="Arial"/>
              <a:cs typeface="Arial"/>
              <a:sym typeface="Arial"/>
            </a:endParaRPr>
          </a:p>
        </p:txBody>
      </p:sp>
      <p:sp>
        <p:nvSpPr>
          <p:cNvPr id="40" name="Google Shape;40;p4"/>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 name="Google Shape;41;p4"/>
          <p:cNvSpPr txBox="1"/>
          <p:nvPr/>
        </p:nvSpPr>
        <p:spPr>
          <a:xfrm>
            <a:off x="-24384" y="6562799"/>
            <a:ext cx="4925568" cy="307777"/>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n-GB" b="1">
                <a:solidFill>
                  <a:schemeClr val="accent1"/>
                </a:solidFill>
              </a:rPr>
              <a:t>WGCV-52, 5-9 June 2023</a:t>
            </a:r>
            <a:endParaRPr/>
          </a:p>
        </p:txBody>
      </p:sp>
    </p:spTree>
    <p:extLst>
      <p:ext uri="{BB962C8B-B14F-4D97-AF65-F5344CB8AC3E}">
        <p14:creationId xmlns:p14="http://schemas.microsoft.com/office/powerpoint/2010/main" val="2320850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2"/>
        <p:cNvGrpSpPr/>
        <p:nvPr/>
      </p:nvGrpSpPr>
      <p:grpSpPr>
        <a:xfrm>
          <a:off x="0" y="0"/>
          <a:ext cx="0" cy="0"/>
          <a:chOff x="0" y="0"/>
          <a:chExt cx="0" cy="0"/>
        </a:xfrm>
      </p:grpSpPr>
      <p:sp>
        <p:nvSpPr>
          <p:cNvPr id="43" name="Google Shape;43;p5"/>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44" name="Google Shape;44;p5"/>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45" name="Google Shape;45;p5"/>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46" name="Google Shape;46;p5"/>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47" name="Google Shape;47;p5"/>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48" name="Google Shape;48;p5"/>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a:solidFill>
                  <a:schemeClr val="accent1"/>
                </a:solidFill>
                <a:latin typeface="Arial"/>
                <a:ea typeface="Arial"/>
                <a:cs typeface="Arial"/>
                <a:sym typeface="Arial"/>
              </a:rPr>
              <a:t>Slide </a:t>
            </a:r>
            <a:fld id="{00000000-1234-1234-1234-123412341234}" type="slidenum">
              <a:rPr lang="en-GB" sz="1400" b="1">
                <a:solidFill>
                  <a:schemeClr val="accent1"/>
                </a:solidFill>
                <a:latin typeface="Arial"/>
                <a:ea typeface="Arial"/>
                <a:cs typeface="Arial"/>
                <a:sym typeface="Arial"/>
              </a:rPr>
              <a:t>‹N›</a:t>
            </a:fld>
            <a:endParaRPr sz="1400" b="1">
              <a:solidFill>
                <a:schemeClr val="accent1"/>
              </a:solidFill>
              <a:latin typeface="Arial"/>
              <a:ea typeface="Arial"/>
              <a:cs typeface="Arial"/>
              <a:sym typeface="Arial"/>
            </a:endParaRPr>
          </a:p>
        </p:txBody>
      </p:sp>
      <p:sp>
        <p:nvSpPr>
          <p:cNvPr id="49" name="Google Shape;49;p5"/>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0" name="Google Shape;50;p5"/>
          <p:cNvSpPr txBox="1"/>
          <p:nvPr/>
        </p:nvSpPr>
        <p:spPr>
          <a:xfrm>
            <a:off x="-24384" y="6562799"/>
            <a:ext cx="4925568" cy="307777"/>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n-GB" b="1">
                <a:solidFill>
                  <a:schemeClr val="accent1"/>
                </a:solidFill>
              </a:rPr>
              <a:t>WGCV-52, 5-9 June 2023</a:t>
            </a:r>
            <a:endParaRPr/>
          </a:p>
        </p:txBody>
      </p:sp>
    </p:spTree>
    <p:extLst>
      <p:ext uri="{BB962C8B-B14F-4D97-AF65-F5344CB8AC3E}">
        <p14:creationId xmlns:p14="http://schemas.microsoft.com/office/powerpoint/2010/main" val="3151491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51"/>
        <p:cNvGrpSpPr/>
        <p:nvPr/>
      </p:nvGrpSpPr>
      <p:grpSpPr>
        <a:xfrm>
          <a:off x="0" y="0"/>
          <a:ext cx="0" cy="0"/>
          <a:chOff x="0" y="0"/>
          <a:chExt cx="0" cy="0"/>
        </a:xfrm>
      </p:grpSpPr>
      <p:sp>
        <p:nvSpPr>
          <p:cNvPr id="52" name="Google Shape;52;p6"/>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53" name="Google Shape;53;p6"/>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54" name="Google Shape;54;p6"/>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55" name="Google Shape;55;p6"/>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56" name="Google Shape;56;p6"/>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57" name="Google Shape;57;p6"/>
          <p:cNvSpPr txBox="1">
            <a:spLocks noGrp="1"/>
          </p:cNvSpPr>
          <p:nvPr>
            <p:ph type="body" idx="1"/>
          </p:nvPr>
        </p:nvSpPr>
        <p:spPr>
          <a:xfrm>
            <a:off x="5180012" y="1373852"/>
            <a:ext cx="6172200" cy="469440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Noto Sans Symbols"/>
              <a:buChar char="❖"/>
              <a:defRPr sz="3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Noto Sans Symbols"/>
              <a:buChar char="▪"/>
              <a:defRPr sz="2800" b="0" i="0" u="none" strike="noStrike" cap="none">
                <a:solidFill>
                  <a:schemeClr val="dk1"/>
                </a:solidFill>
                <a:latin typeface="Arial"/>
                <a:ea typeface="Arial"/>
                <a:cs typeface="Arial"/>
                <a:sym typeface="Arial"/>
              </a:defRPr>
            </a:lvl2pPr>
            <a:lvl3pPr marL="1371600" marR="0" lvl="2" indent="-381000" algn="l" rtl="0">
              <a:lnSpc>
                <a:spcPct val="90000"/>
              </a:lnSpc>
              <a:spcBef>
                <a:spcPts val="500"/>
              </a:spcBef>
              <a:spcAft>
                <a:spcPts val="0"/>
              </a:spcAft>
              <a:buClr>
                <a:schemeClr val="dk1"/>
              </a:buClr>
              <a:buSzPts val="2400"/>
              <a:buFont typeface="Courier New"/>
              <a:buChar char="o"/>
              <a:defRPr sz="2400" b="0" i="0" u="none" strike="noStrike" cap="none">
                <a:solidFill>
                  <a:schemeClr val="dk1"/>
                </a:solidFill>
                <a:latin typeface="Arial"/>
                <a:ea typeface="Arial"/>
                <a:cs typeface="Arial"/>
                <a:sym typeface="Arial"/>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 name="Google Shape;58;p6"/>
          <p:cNvSpPr txBox="1">
            <a:spLocks noGrp="1"/>
          </p:cNvSpPr>
          <p:nvPr>
            <p:ph type="body" idx="2"/>
          </p:nvPr>
        </p:nvSpPr>
        <p:spPr>
          <a:xfrm>
            <a:off x="839788" y="1373852"/>
            <a:ext cx="3932237" cy="46305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59" name="Google Shape;59;p6"/>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a:solidFill>
                  <a:schemeClr val="accent1"/>
                </a:solidFill>
                <a:latin typeface="Arial"/>
                <a:ea typeface="Arial"/>
                <a:cs typeface="Arial"/>
                <a:sym typeface="Arial"/>
              </a:rPr>
              <a:t>Slide </a:t>
            </a:r>
            <a:fld id="{00000000-1234-1234-1234-123412341234}" type="slidenum">
              <a:rPr lang="en-GB" sz="1400" b="1">
                <a:solidFill>
                  <a:schemeClr val="accent1"/>
                </a:solidFill>
                <a:latin typeface="Arial"/>
                <a:ea typeface="Arial"/>
                <a:cs typeface="Arial"/>
                <a:sym typeface="Arial"/>
              </a:rPr>
              <a:t>‹N›</a:t>
            </a:fld>
            <a:endParaRPr sz="1400" b="1">
              <a:solidFill>
                <a:schemeClr val="accent1"/>
              </a:solidFill>
              <a:latin typeface="Arial"/>
              <a:ea typeface="Arial"/>
              <a:cs typeface="Arial"/>
              <a:sym typeface="Arial"/>
            </a:endParaRPr>
          </a:p>
        </p:txBody>
      </p:sp>
      <p:sp>
        <p:nvSpPr>
          <p:cNvPr id="60" name="Google Shape;60;p6"/>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6"/>
          <p:cNvSpPr txBox="1"/>
          <p:nvPr/>
        </p:nvSpPr>
        <p:spPr>
          <a:xfrm>
            <a:off x="-24384" y="6562799"/>
            <a:ext cx="4925568" cy="307777"/>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en-GB" b="1">
                <a:solidFill>
                  <a:schemeClr val="accent1"/>
                </a:solidFill>
              </a:rPr>
              <a:t>WGCV-52, 5-9 June 2023</a:t>
            </a:r>
            <a:endParaRPr/>
          </a:p>
        </p:txBody>
      </p:sp>
    </p:spTree>
    <p:extLst>
      <p:ext uri="{BB962C8B-B14F-4D97-AF65-F5344CB8AC3E}">
        <p14:creationId xmlns:p14="http://schemas.microsoft.com/office/powerpoint/2010/main" val="3015337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9" name="Rectangle 8"/>
          <p:cNvSpPr/>
          <p:nvPr userDrawn="1"/>
        </p:nvSpPr>
        <p:spPr>
          <a:xfrm>
            <a:off x="11257557" y="6491870"/>
            <a:ext cx="947695" cy="338554"/>
          </a:xfrm>
          <a:prstGeom prst="rect">
            <a:avLst/>
          </a:prstGeom>
        </p:spPr>
        <p:txBody>
          <a:bodyPr wrap="none">
            <a:spAutoFit/>
          </a:bodyPr>
          <a:lstStyle/>
          <a:p>
            <a:r>
              <a:rPr lang="en-GB" sz="1600" dirty="0">
                <a:latin typeface="+mn-lt"/>
              </a:rPr>
              <a:t>Slide </a:t>
            </a:r>
            <a:fld id="{51A781E7-6089-440A-BC2D-EA2F408FBBE0}" type="slidenum">
              <a:rPr lang="en-GB" sz="1600" smtClean="0">
                <a:latin typeface="+mn-lt"/>
              </a:rPr>
              <a:t>‹N›</a:t>
            </a:fld>
            <a:endParaRPr lang="en-GB" sz="1600" dirty="0">
              <a:latin typeface="+mn-lt"/>
            </a:endParaRPr>
          </a:p>
        </p:txBody>
      </p:sp>
    </p:spTree>
    <p:extLst>
      <p:ext uri="{BB962C8B-B14F-4D97-AF65-F5344CB8AC3E}">
        <p14:creationId xmlns:p14="http://schemas.microsoft.com/office/powerpoint/2010/main" val="1087991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OVER1">
    <p:spTree>
      <p:nvGrpSpPr>
        <p:cNvPr id="1" name=""/>
        <p:cNvGrpSpPr/>
        <p:nvPr/>
      </p:nvGrpSpPr>
      <p:grpSpPr>
        <a:xfrm>
          <a:off x="0" y="0"/>
          <a:ext cx="0" cy="0"/>
          <a:chOff x="0" y="0"/>
          <a:chExt cx="0" cy="0"/>
        </a:xfrm>
      </p:grpSpPr>
      <p:pic>
        <p:nvPicPr>
          <p:cNvPr id="2" name="Picture 169">
            <a:extLst>
              <a:ext uri="{FF2B5EF4-FFF2-40B4-BE49-F238E27FC236}">
                <a16:creationId xmlns:a16="http://schemas.microsoft.com/office/drawing/2014/main" id="{655A41B8-2864-44C4-A9B2-9F40A95F93B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0" name="Rectangle 4">
            <a:extLst>
              <a:ext uri="{FF2B5EF4-FFF2-40B4-BE49-F238E27FC236}">
                <a16:creationId xmlns:a16="http://schemas.microsoft.com/office/drawing/2014/main" id="{13708B2C-83C9-4876-96B1-1CC09F31A163}"/>
              </a:ext>
            </a:extLst>
          </p:cNvPr>
          <p:cNvSpPr/>
          <p:nvPr userDrawn="1"/>
        </p:nvSpPr>
        <p:spPr>
          <a:xfrm>
            <a:off x="0" y="0"/>
            <a:ext cx="12192000" cy="6858000"/>
          </a:xfrm>
          <a:prstGeom prst="rect">
            <a:avLst/>
          </a:prstGeom>
          <a:solidFill>
            <a:srgbClr val="00324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6323" name="Rectangle 2"/>
          <p:cNvSpPr>
            <a:spLocks noGrp="1" noChangeArrowheads="1"/>
          </p:cNvSpPr>
          <p:nvPr>
            <p:ph type="subTitle" idx="1" hasCustomPrompt="1"/>
          </p:nvPr>
        </p:nvSpPr>
        <p:spPr>
          <a:xfrm>
            <a:off x="113309" y="5258118"/>
            <a:ext cx="10598400" cy="381451"/>
          </a:xfrm>
          <a:prstGeom prst="rect">
            <a:avLst/>
          </a:prstGeom>
        </p:spPr>
        <p:txBody>
          <a:bodyPr wrap="square">
            <a:spAutoFit/>
          </a:bodyPr>
          <a:lstStyle>
            <a:lvl1pPr marL="0" indent="0">
              <a:buFont typeface="Verdana" pitchFamily="34" charset="0"/>
              <a:buNone/>
              <a:defRPr sz="1731"/>
            </a:lvl1pPr>
          </a:lstStyle>
          <a:p>
            <a:pPr lvl="0"/>
            <a:r>
              <a:rPr lang="en-GB" noProof="0" dirty="0" err="1"/>
              <a:t>SubTitle</a:t>
            </a:r>
            <a:endParaRPr lang="en-GB" noProof="0" dirty="0"/>
          </a:p>
        </p:txBody>
      </p:sp>
      <p:sp>
        <p:nvSpPr>
          <p:cNvPr id="56325" name="Rectangle 6"/>
          <p:cNvSpPr>
            <a:spLocks noGrp="1" noChangeArrowheads="1"/>
          </p:cNvSpPr>
          <p:nvPr>
            <p:ph type="ctrTitle" hasCustomPrompt="1"/>
          </p:nvPr>
        </p:nvSpPr>
        <p:spPr>
          <a:xfrm>
            <a:off x="147302" y="3351588"/>
            <a:ext cx="11777526" cy="707886"/>
          </a:xfrm>
          <a:prstGeom prst="rect">
            <a:avLst/>
          </a:prstGeom>
        </p:spPr>
        <p:txBody>
          <a:bodyPr/>
          <a:lstStyle>
            <a:lvl1pPr>
              <a:defRPr sz="3989">
                <a:solidFill>
                  <a:schemeClr val="bg1"/>
                </a:solidFill>
              </a:defRPr>
            </a:lvl1pPr>
          </a:lstStyle>
          <a:p>
            <a:pPr lvl="0"/>
            <a:r>
              <a:rPr lang="en-GB" noProof="0" dirty="0"/>
              <a:t>NAME YOUR PRESENTATION</a:t>
            </a:r>
          </a:p>
        </p:txBody>
      </p:sp>
      <p:sp>
        <p:nvSpPr>
          <p:cNvPr id="56347" name="Text Box 27"/>
          <p:cNvSpPr txBox="1">
            <a:spLocks noChangeArrowheads="1"/>
          </p:cNvSpPr>
          <p:nvPr userDrawn="1"/>
        </p:nvSpPr>
        <p:spPr bwMode="auto">
          <a:xfrm>
            <a:off x="842434" y="6429376"/>
            <a:ext cx="6688666" cy="21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sz="770" noProof="0" dirty="0"/>
          </a:p>
        </p:txBody>
      </p:sp>
      <p:sp>
        <p:nvSpPr>
          <p:cNvPr id="10" name="Text Box 58"/>
          <p:cNvSpPr txBox="1">
            <a:spLocks noChangeArrowheads="1"/>
          </p:cNvSpPr>
          <p:nvPr userDrawn="1"/>
        </p:nvSpPr>
        <p:spPr bwMode="auto">
          <a:xfrm>
            <a:off x="212898" y="6202800"/>
            <a:ext cx="668866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nchor="b">
            <a:spAutoFit/>
          </a:bodyPr>
          <a:lstStyle/>
          <a:p>
            <a:pPr algn="l">
              <a:spcBef>
                <a:spcPct val="50000"/>
              </a:spcBef>
            </a:pPr>
            <a:r>
              <a:rPr lang="en-GB" sz="798" noProof="0">
                <a:solidFill>
                  <a:srgbClr val="8197A6"/>
                </a:solidFill>
                <a:latin typeface="Arial" panose="020B0604020202020204" pitchFamily="34" charset="0"/>
                <a:cs typeface="Arial" panose="020B0604020202020204" pitchFamily="34" charset="0"/>
              </a:rPr>
              <a:t>ESA UNCLASSIFIED – For ESA Official Use Only</a:t>
            </a:r>
            <a:endParaRPr lang="en-GB" sz="798" noProof="0" dirty="0">
              <a:solidFill>
                <a:srgbClr val="8197A6"/>
              </a:solidFill>
              <a:latin typeface="Arial" panose="020B0604020202020204" pitchFamily="34" charset="0"/>
              <a:cs typeface="Arial" panose="020B0604020202020204" pitchFamily="34" charset="0"/>
            </a:endParaRPr>
          </a:p>
        </p:txBody>
      </p:sp>
      <p:cxnSp>
        <p:nvCxnSpPr>
          <p:cNvPr id="94" name="Straight Connector 152">
            <a:extLst>
              <a:ext uri="{FF2B5EF4-FFF2-40B4-BE49-F238E27FC236}">
                <a16:creationId xmlns:a16="http://schemas.microsoft.com/office/drawing/2014/main" id="{357F7D0F-2D50-4418-8EB4-564A4B2CEE5B}"/>
              </a:ext>
            </a:extLst>
          </p:cNvPr>
          <p:cNvCxnSpPr>
            <a:cxnSpLocks/>
          </p:cNvCxnSpPr>
          <p:nvPr userDrawn="1"/>
        </p:nvCxnSpPr>
        <p:spPr>
          <a:xfrm>
            <a:off x="222592" y="4106871"/>
            <a:ext cx="11703996"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6C34021B-66EB-9E45-8BD1-64D5855A580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39" name="Straight Connector 38">
            <a:extLst>
              <a:ext uri="{FF2B5EF4-FFF2-40B4-BE49-F238E27FC236}">
                <a16:creationId xmlns:a16="http://schemas.microsoft.com/office/drawing/2014/main" id="{D90A106D-F82D-4A4A-81C2-51E2F76FBD9F}"/>
              </a:ext>
            </a:extLst>
          </p:cNvPr>
          <p:cNvCxnSpPr>
            <a:cxnSpLocks/>
          </p:cNvCxnSpPr>
          <p:nvPr userDrawn="1"/>
        </p:nvCxnSpPr>
        <p:spPr>
          <a:xfrm>
            <a:off x="220831" y="6422971"/>
            <a:ext cx="11703996" cy="0"/>
          </a:xfrm>
          <a:prstGeom prst="line">
            <a:avLst/>
          </a:prstGeom>
          <a:ln w="952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pic>
        <p:nvPicPr>
          <p:cNvPr id="97" name="Picture 5">
            <a:extLst>
              <a:ext uri="{FF2B5EF4-FFF2-40B4-BE49-F238E27FC236}">
                <a16:creationId xmlns:a16="http://schemas.microsoft.com/office/drawing/2014/main" id="{F2382437-E20D-44CE-9678-6FC2D2C8FA21}"/>
              </a:ext>
            </a:extLst>
          </p:cNvPr>
          <p:cNvPicPr>
            <a:picLocks/>
          </p:cNvPicPr>
          <p:nvPr userDrawn="1"/>
        </p:nvPicPr>
        <p:blipFill>
          <a:blip r:embed="rId4" cstate="email">
            <a:extLst>
              <a:ext uri="{28A0092B-C50C-407E-A947-70E740481C1C}">
                <a14:useLocalDpi xmlns:a14="http://schemas.microsoft.com/office/drawing/2010/main"/>
              </a:ext>
            </a:extLst>
          </a:blip>
          <a:stretch>
            <a:fillRect/>
          </a:stretch>
        </p:blipFill>
        <p:spPr>
          <a:xfrm>
            <a:off x="10314596" y="6584400"/>
            <a:ext cx="1636920" cy="104400"/>
          </a:xfrm>
          <a:prstGeom prst="rect">
            <a:avLst/>
          </a:prstGeom>
        </p:spPr>
      </p:pic>
      <p:pic>
        <p:nvPicPr>
          <p:cNvPr id="41" name="Picture 40">
            <a:extLst>
              <a:ext uri="{FF2B5EF4-FFF2-40B4-BE49-F238E27FC236}">
                <a16:creationId xmlns:a16="http://schemas.microsoft.com/office/drawing/2014/main" id="{EBB965BA-5FAA-5543-9444-B14F3D19DD2B}"/>
              </a:ext>
            </a:extLst>
          </p:cNvPr>
          <p:cNvPicPr>
            <a:picLocks noChangeAspect="1"/>
          </p:cNvPicPr>
          <p:nvPr userDrawn="1"/>
        </p:nvPicPr>
        <p:blipFill>
          <a:blip r:embed="rId5"/>
          <a:srcRect/>
          <a:stretch/>
        </p:blipFill>
        <p:spPr>
          <a:xfrm>
            <a:off x="0" y="6454954"/>
            <a:ext cx="10395734" cy="445922"/>
          </a:xfrm>
          <a:prstGeom prst="rect">
            <a:avLst/>
          </a:prstGeom>
        </p:spPr>
      </p:pic>
    </p:spTree>
    <p:extLst>
      <p:ext uri="{BB962C8B-B14F-4D97-AF65-F5344CB8AC3E}">
        <p14:creationId xmlns:p14="http://schemas.microsoft.com/office/powerpoint/2010/main" val="34165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upRight)">
                                      <p:cBhvr>
                                        <p:cTn id="7" dur="500"/>
                                        <p:tgtEl>
                                          <p:spTgt spid="3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500" fill="hold"/>
                                        <p:tgtEl>
                                          <p:spTgt spid="41"/>
                                        </p:tgtEl>
                                        <p:attrNameLst>
                                          <p:attrName>ppt_x</p:attrName>
                                        </p:attrNameLst>
                                      </p:cBhvr>
                                      <p:tavLst>
                                        <p:tav tm="0">
                                          <p:val>
                                            <p:strVal val="0-#ppt_w/2"/>
                                          </p:val>
                                        </p:tav>
                                        <p:tav tm="100000">
                                          <p:val>
                                            <p:strVal val="#ppt_x"/>
                                          </p:val>
                                        </p:tav>
                                      </p:tavLst>
                                    </p:anim>
                                    <p:anim calcmode="lin" valueType="num">
                                      <p:cBhvr additive="base">
                                        <p:cTn id="12" dur="150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0-#ppt_w/2"/>
                                          </p:val>
                                        </p:tav>
                                        <p:tav tm="100000">
                                          <p:val>
                                            <p:strVal val="#ppt_x"/>
                                          </p:val>
                                        </p:tav>
                                      </p:tavLst>
                                    </p:anim>
                                    <p:anim calcmode="lin" valueType="num">
                                      <p:cBhvr additive="base">
                                        <p:cTn id="17" dur="500" fill="hold"/>
                                        <p:tgtEl>
                                          <p:spTgt spid="40"/>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1" presetClass="entr" presetSubtype="0"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wipe(left)">
                                      <p:cBhvr>
                                        <p:cTn id="24" dur="500"/>
                                        <p:tgtEl>
                                          <p:spTgt spid="9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3500"/>
                            </p:stCondLst>
                            <p:childTnLst>
                              <p:par>
                                <p:cTn id="30" presetID="18" presetClass="entr" presetSubtype="3"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strips(upRight)">
                                      <p:cBhvr>
                                        <p:cTn id="32" dur="500"/>
                                        <p:tgtEl>
                                          <p:spTgt spid="94"/>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56325"/>
                                        </p:tgtEl>
                                        <p:attrNameLst>
                                          <p:attrName>style.visibility</p:attrName>
                                        </p:attrNameLst>
                                      </p:cBhvr>
                                      <p:to>
                                        <p:strVal val="visible"/>
                                      </p:to>
                                    </p:set>
                                    <p:animEffect transition="in" filter="wipe(left)">
                                      <p:cBhvr>
                                        <p:cTn id="36" dur="500"/>
                                        <p:tgtEl>
                                          <p:spTgt spid="56325"/>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56323"/>
                                        </p:tgtEl>
                                        <p:attrNameLst>
                                          <p:attrName>style.visibility</p:attrName>
                                        </p:attrNameLst>
                                      </p:cBhvr>
                                      <p:to>
                                        <p:strVal val="visible"/>
                                      </p:to>
                                    </p:set>
                                    <p:animEffect transition="in" filter="wipe(left)">
                                      <p:cBhvr>
                                        <p:cTn id="40" dur="500"/>
                                        <p:tgtEl>
                                          <p:spTgt spid="5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6323" grpId="0">
        <p:tmplLst>
          <p:tmpl>
            <p:tnLst>
              <p:par>
                <p:cTn presetID="22" presetClass="entr" presetSubtype="8" fill="hold" nodeType="afterEffect">
                  <p:stCondLst>
                    <p:cond delay="0"/>
                  </p:stCondLst>
                  <p:childTnLst>
                    <p:set>
                      <p:cBhvr>
                        <p:cTn dur="1" fill="hold">
                          <p:stCondLst>
                            <p:cond delay="0"/>
                          </p:stCondLst>
                        </p:cTn>
                        <p:tgtEl>
                          <p:spTgt spid="56323"/>
                        </p:tgtEl>
                        <p:attrNameLst>
                          <p:attrName>style.visibility</p:attrName>
                        </p:attrNameLst>
                      </p:cBhvr>
                      <p:to>
                        <p:strVal val="visible"/>
                      </p:to>
                    </p:set>
                    <p:animEffect transition="in" filter="wipe(left)">
                      <p:cBhvr>
                        <p:cTn dur="500"/>
                        <p:tgtEl>
                          <p:spTgt spid="56323"/>
                        </p:tgtEl>
                      </p:cBhvr>
                    </p:animEffect>
                  </p:childTnLst>
                </p:cTn>
              </p:par>
            </p:tnLst>
          </p:tmpl>
        </p:tmplLst>
      </p:bldP>
      <p:bldP spid="56325" grpId="0"/>
      <p:bldP spid="10"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67F11124-82EC-4269-B097-AA13626176B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1399" y="0"/>
            <a:ext cx="12158753" cy="6858000"/>
          </a:xfrm>
          <a:prstGeom prst="rect">
            <a:avLst/>
          </a:prstGeom>
        </p:spPr>
      </p:pic>
      <p:sp>
        <p:nvSpPr>
          <p:cNvPr id="34" name="Rectangle 38">
            <a:extLst>
              <a:ext uri="{FF2B5EF4-FFF2-40B4-BE49-F238E27FC236}">
                <a16:creationId xmlns:a16="http://schemas.microsoft.com/office/drawing/2014/main" id="{9C759BF4-95BD-4497-8F73-35566BC9CAF7}"/>
              </a:ext>
            </a:extLst>
          </p:cNvPr>
          <p:cNvSpPr/>
          <p:nvPr userDrawn="1"/>
        </p:nvSpPr>
        <p:spPr>
          <a:xfrm>
            <a:off x="-1" y="0"/>
            <a:ext cx="12192261" cy="6858000"/>
          </a:xfrm>
          <a:prstGeom prst="rect">
            <a:avLst/>
          </a:prstGeom>
          <a:solidFill>
            <a:srgbClr val="0032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lt1">
                  <a:alpha val="60000"/>
                </a:schemeClr>
              </a:solidFill>
            </a:endParaRPr>
          </a:p>
        </p:txBody>
      </p:sp>
      <p:grpSp>
        <p:nvGrpSpPr>
          <p:cNvPr id="4" name="Group 35" hidden="1">
            <a:extLst>
              <a:ext uri="{FF2B5EF4-FFF2-40B4-BE49-F238E27FC236}">
                <a16:creationId xmlns:a16="http://schemas.microsoft.com/office/drawing/2014/main" id="{F49FFC1C-3741-4844-8C3F-E4F557524424}"/>
              </a:ext>
            </a:extLst>
          </p:cNvPr>
          <p:cNvGrpSpPr/>
          <p:nvPr userDrawn="1"/>
        </p:nvGrpSpPr>
        <p:grpSpPr>
          <a:xfrm>
            <a:off x="-6565" y="-2"/>
            <a:ext cx="12269310" cy="6858003"/>
            <a:chOff x="-6566" y="-2"/>
            <a:chExt cx="12269309" cy="6858002"/>
          </a:xfrm>
        </p:grpSpPr>
        <p:sp>
          <p:nvSpPr>
            <p:cNvPr id="5" name="Rectangle 36">
              <a:extLst>
                <a:ext uri="{FF2B5EF4-FFF2-40B4-BE49-F238E27FC236}">
                  <a16:creationId xmlns:a16="http://schemas.microsoft.com/office/drawing/2014/main" id="{0BD74276-8ED2-4824-9998-0BAA3955CD95}"/>
                </a:ext>
              </a:extLst>
            </p:cNvPr>
            <p:cNvSpPr/>
            <p:nvPr userDrawn="1"/>
          </p:nvSpPr>
          <p:spPr>
            <a:xfrm>
              <a:off x="-6566" y="-2"/>
              <a:ext cx="12198565" cy="6858002"/>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98" dirty="0"/>
            </a:p>
          </p:txBody>
        </p:sp>
        <p:grpSp>
          <p:nvGrpSpPr>
            <p:cNvPr id="6" name="Group 37">
              <a:extLst>
                <a:ext uri="{FF2B5EF4-FFF2-40B4-BE49-F238E27FC236}">
                  <a16:creationId xmlns:a16="http://schemas.microsoft.com/office/drawing/2014/main" id="{978F2107-068F-4327-9136-6EB3073A4403}"/>
                </a:ext>
              </a:extLst>
            </p:cNvPr>
            <p:cNvGrpSpPr/>
            <p:nvPr userDrawn="1"/>
          </p:nvGrpSpPr>
          <p:grpSpPr>
            <a:xfrm>
              <a:off x="442260" y="3456849"/>
              <a:ext cx="11820483" cy="2970388"/>
              <a:chOff x="442260" y="3600153"/>
              <a:chExt cx="11820483" cy="2970388"/>
            </a:xfrm>
          </p:grpSpPr>
          <p:cxnSp>
            <p:nvCxnSpPr>
              <p:cNvPr id="7" name="Straight Connector 38">
                <a:extLst>
                  <a:ext uri="{FF2B5EF4-FFF2-40B4-BE49-F238E27FC236}">
                    <a16:creationId xmlns:a16="http://schemas.microsoft.com/office/drawing/2014/main" id="{B5909EFF-FFE7-4DCA-BB35-2930538F8575}"/>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39">
                <a:extLst>
                  <a:ext uri="{FF2B5EF4-FFF2-40B4-BE49-F238E27FC236}">
                    <a16:creationId xmlns:a16="http://schemas.microsoft.com/office/drawing/2014/main" id="{BBF66BD5-8EBB-4321-AEA7-778A769BCD0F}"/>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40">
                <a:extLst>
                  <a:ext uri="{FF2B5EF4-FFF2-40B4-BE49-F238E27FC236}">
                    <a16:creationId xmlns:a16="http://schemas.microsoft.com/office/drawing/2014/main" id="{B6105F55-6F73-4EAC-A6FE-341C1EDD082D}"/>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0" name="Straight Connector 41">
                <a:extLst>
                  <a:ext uri="{FF2B5EF4-FFF2-40B4-BE49-F238E27FC236}">
                    <a16:creationId xmlns:a16="http://schemas.microsoft.com/office/drawing/2014/main" id="{231C4A1D-0D18-4C45-8CD2-9B482D211697}"/>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42">
                <a:extLst>
                  <a:ext uri="{FF2B5EF4-FFF2-40B4-BE49-F238E27FC236}">
                    <a16:creationId xmlns:a16="http://schemas.microsoft.com/office/drawing/2014/main" id="{887B699A-26D9-4993-847C-C919922EE7EC}"/>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3">
                <a:extLst>
                  <a:ext uri="{FF2B5EF4-FFF2-40B4-BE49-F238E27FC236}">
                    <a16:creationId xmlns:a16="http://schemas.microsoft.com/office/drawing/2014/main" id="{2861B340-F5C1-4BA1-BA98-8D650473066B}"/>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4">
                <a:extLst>
                  <a:ext uri="{FF2B5EF4-FFF2-40B4-BE49-F238E27FC236}">
                    <a16:creationId xmlns:a16="http://schemas.microsoft.com/office/drawing/2014/main" id="{C3568F9F-131F-4452-A304-F5E5399BCD8C}"/>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5">
                <a:extLst>
                  <a:ext uri="{FF2B5EF4-FFF2-40B4-BE49-F238E27FC236}">
                    <a16:creationId xmlns:a16="http://schemas.microsoft.com/office/drawing/2014/main" id="{CF836D01-B716-45B7-86B0-7412F0310BC3}"/>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6">
                <a:extLst>
                  <a:ext uri="{FF2B5EF4-FFF2-40B4-BE49-F238E27FC236}">
                    <a16:creationId xmlns:a16="http://schemas.microsoft.com/office/drawing/2014/main" id="{456D7560-3022-407D-A56A-387D1CF7CBBE}"/>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7">
                <a:extLst>
                  <a:ext uri="{FF2B5EF4-FFF2-40B4-BE49-F238E27FC236}">
                    <a16:creationId xmlns:a16="http://schemas.microsoft.com/office/drawing/2014/main" id="{C7A0A529-063D-45DD-8385-C74DBDC59E7E}"/>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8">
                <a:extLst>
                  <a:ext uri="{FF2B5EF4-FFF2-40B4-BE49-F238E27FC236}">
                    <a16:creationId xmlns:a16="http://schemas.microsoft.com/office/drawing/2014/main" id="{A931E34D-B55F-40AD-83AF-7163B7D714F7}"/>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9">
                <a:extLst>
                  <a:ext uri="{FF2B5EF4-FFF2-40B4-BE49-F238E27FC236}">
                    <a16:creationId xmlns:a16="http://schemas.microsoft.com/office/drawing/2014/main" id="{85C0AB43-36CD-4E1C-BBD6-F6E40C7E2D07}"/>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50">
                <a:extLst>
                  <a:ext uri="{FF2B5EF4-FFF2-40B4-BE49-F238E27FC236}">
                    <a16:creationId xmlns:a16="http://schemas.microsoft.com/office/drawing/2014/main" id="{78CD91FC-28C9-4AC7-87D2-3236ADA79432}"/>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51">
                <a:extLst>
                  <a:ext uri="{FF2B5EF4-FFF2-40B4-BE49-F238E27FC236}">
                    <a16:creationId xmlns:a16="http://schemas.microsoft.com/office/drawing/2014/main" id="{43CC5094-48A5-4786-A10E-9CE8FDA8F34F}"/>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52">
                <a:extLst>
                  <a:ext uri="{FF2B5EF4-FFF2-40B4-BE49-F238E27FC236}">
                    <a16:creationId xmlns:a16="http://schemas.microsoft.com/office/drawing/2014/main" id="{B1CF75A4-9F1F-48F6-AFDA-C7897F2C1B55}"/>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3">
                <a:extLst>
                  <a:ext uri="{FF2B5EF4-FFF2-40B4-BE49-F238E27FC236}">
                    <a16:creationId xmlns:a16="http://schemas.microsoft.com/office/drawing/2014/main" id="{D8B3EC32-3BCC-4CF3-A8AB-D5695C387FB1}"/>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4">
                <a:extLst>
                  <a:ext uri="{FF2B5EF4-FFF2-40B4-BE49-F238E27FC236}">
                    <a16:creationId xmlns:a16="http://schemas.microsoft.com/office/drawing/2014/main" id="{646D2636-826F-4188-AECD-8E9F547C330E}"/>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5">
                <a:extLst>
                  <a:ext uri="{FF2B5EF4-FFF2-40B4-BE49-F238E27FC236}">
                    <a16:creationId xmlns:a16="http://schemas.microsoft.com/office/drawing/2014/main" id="{D5190618-4665-4F2E-8844-020AD30239F6}"/>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6">
                <a:extLst>
                  <a:ext uri="{FF2B5EF4-FFF2-40B4-BE49-F238E27FC236}">
                    <a16:creationId xmlns:a16="http://schemas.microsoft.com/office/drawing/2014/main" id="{E501E497-7672-440E-967B-911C1D6B4B10}"/>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7">
                <a:extLst>
                  <a:ext uri="{FF2B5EF4-FFF2-40B4-BE49-F238E27FC236}">
                    <a16:creationId xmlns:a16="http://schemas.microsoft.com/office/drawing/2014/main" id="{8A688C29-83E0-4CC9-A8C5-B6B30A57710C}"/>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8">
                <a:extLst>
                  <a:ext uri="{FF2B5EF4-FFF2-40B4-BE49-F238E27FC236}">
                    <a16:creationId xmlns:a16="http://schemas.microsoft.com/office/drawing/2014/main" id="{8D3348AE-2C08-472A-92E4-12BF79B738D1}"/>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9">
                <a:extLst>
                  <a:ext uri="{FF2B5EF4-FFF2-40B4-BE49-F238E27FC236}">
                    <a16:creationId xmlns:a16="http://schemas.microsoft.com/office/drawing/2014/main" id="{D93531AE-9D57-49CA-BC46-F7384685F786}"/>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60">
                <a:extLst>
                  <a:ext uri="{FF2B5EF4-FFF2-40B4-BE49-F238E27FC236}">
                    <a16:creationId xmlns:a16="http://schemas.microsoft.com/office/drawing/2014/main" id="{6130565B-76F2-434C-8896-54E337D6B462}"/>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61">
                <a:extLst>
                  <a:ext uri="{FF2B5EF4-FFF2-40B4-BE49-F238E27FC236}">
                    <a16:creationId xmlns:a16="http://schemas.microsoft.com/office/drawing/2014/main" id="{A0D45B84-40CC-46CF-ACE4-C3A1732817B3}"/>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grpSp>
      <p:sp>
        <p:nvSpPr>
          <p:cNvPr id="2" name="Titolo 1">
            <a:extLst>
              <a:ext uri="{FF2B5EF4-FFF2-40B4-BE49-F238E27FC236}">
                <a16:creationId xmlns:a16="http://schemas.microsoft.com/office/drawing/2014/main" id="{07D574C9-96B2-42EF-A9BC-D62E458D5C9F}"/>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3B009754-3A1E-461E-B289-FE7FC85C2E42}"/>
              </a:ext>
            </a:extLst>
          </p:cNvPr>
          <p:cNvSpPr>
            <a:spLocks noGrp="1"/>
          </p:cNvSpPr>
          <p:nvPr>
            <p:ph idx="1"/>
          </p:nvPr>
        </p:nvSpPr>
        <p:spPr>
          <a:xfrm>
            <a:off x="219001" y="882000"/>
            <a:ext cx="11732718" cy="5328000"/>
          </a:xfrm>
        </p:spPr>
        <p:txBody>
          <a:bodyPr/>
          <a:lstStyle>
            <a:lvl1pPr>
              <a:defRPr sz="1795"/>
            </a:lvl1pPr>
            <a:lvl2pPr>
              <a:defRPr sz="1795"/>
            </a:lvl2pPr>
            <a:lvl3pPr>
              <a:defRPr sz="1795"/>
            </a:lvl3pPr>
            <a:lvl4pPr>
              <a:defRPr sz="1795"/>
            </a:lvl4pPr>
            <a:lvl5pPr>
              <a:defRPr sz="1795"/>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pic>
        <p:nvPicPr>
          <p:cNvPr id="93" name="Picture 58">
            <a:extLst>
              <a:ext uri="{FF2B5EF4-FFF2-40B4-BE49-F238E27FC236}">
                <a16:creationId xmlns:a16="http://schemas.microsoft.com/office/drawing/2014/main" id="{FACF339E-D219-4088-BAC1-2C9C82F8139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sp>
        <p:nvSpPr>
          <p:cNvPr id="31" name="Text Box 38">
            <a:extLst>
              <a:ext uri="{FF2B5EF4-FFF2-40B4-BE49-F238E27FC236}">
                <a16:creationId xmlns:a16="http://schemas.microsoft.com/office/drawing/2014/main" id="{877F5B03-CBC3-47CB-9BB2-474A78C4A2D4}"/>
              </a:ext>
            </a:extLst>
          </p:cNvPr>
          <p:cNvSpPr txBox="1">
            <a:spLocks noChangeArrowheads="1"/>
          </p:cNvSpPr>
          <p:nvPr userDrawn="1"/>
        </p:nvSpPr>
        <p:spPr bwMode="auto">
          <a:xfrm>
            <a:off x="8183562" y="6201716"/>
            <a:ext cx="3741265" cy="215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rIns="0">
            <a:spAutoFit/>
          </a:bodyPr>
          <a:lstStyle/>
          <a:p>
            <a:pPr lvl="2" algn="r">
              <a:spcBef>
                <a:spcPct val="50000"/>
              </a:spcBef>
            </a:pPr>
            <a:fld id="{BBA2E11D-44E1-43DD-A173-928128880055}" type="slidenum">
              <a:rPr lang="en-GB" sz="798" noProof="1" smtClean="0">
                <a:solidFill>
                  <a:srgbClr val="8197A6"/>
                </a:solidFill>
                <a:latin typeface="Arial" charset="0"/>
                <a:ea typeface="Arial" charset="0"/>
                <a:cs typeface="Arial" charset="0"/>
              </a:rPr>
              <a:pPr lvl="2" algn="r">
                <a:spcBef>
                  <a:spcPct val="50000"/>
                </a:spcBef>
              </a:pPr>
              <a:t>‹N›</a:t>
            </a:fld>
            <a:endParaRPr lang="en-GB" sz="798" b="0" i="0" noProof="0" dirty="0">
              <a:solidFill>
                <a:srgbClr val="8197A6"/>
              </a:solidFill>
              <a:latin typeface="Arial" charset="0"/>
              <a:ea typeface="Arial" charset="0"/>
              <a:cs typeface="Arial" charset="0"/>
            </a:endParaRPr>
          </a:p>
        </p:txBody>
      </p:sp>
      <p:cxnSp>
        <p:nvCxnSpPr>
          <p:cNvPr id="62" name="Straight Connector 61">
            <a:extLst>
              <a:ext uri="{FF2B5EF4-FFF2-40B4-BE49-F238E27FC236}">
                <a16:creationId xmlns:a16="http://schemas.microsoft.com/office/drawing/2014/main" id="{29EE444F-6605-400F-BF7E-C6FB5D4308CE}"/>
              </a:ext>
            </a:extLst>
          </p:cNvPr>
          <p:cNvCxnSpPr>
            <a:cxnSpLocks/>
          </p:cNvCxnSpPr>
          <p:nvPr userDrawn="1"/>
        </p:nvCxnSpPr>
        <p:spPr>
          <a:xfrm>
            <a:off x="220831" y="6422971"/>
            <a:ext cx="11703996" cy="0"/>
          </a:xfrm>
          <a:prstGeom prst="line">
            <a:avLst/>
          </a:prstGeom>
          <a:ln w="952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20DA465-76C5-4858-B030-FBB9CA538CD7}"/>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19" name="Picture 5">
            <a:extLst>
              <a:ext uri="{FF2B5EF4-FFF2-40B4-BE49-F238E27FC236}">
                <a16:creationId xmlns:a16="http://schemas.microsoft.com/office/drawing/2014/main" id="{F46AEE21-774A-4AB5-ADC4-A6979F397CFE}"/>
              </a:ext>
            </a:extLst>
          </p:cNvPr>
          <p:cNvPicPr>
            <a:picLocks/>
          </p:cNvPicPr>
          <p:nvPr userDrawn="1"/>
        </p:nvPicPr>
        <p:blipFill>
          <a:blip r:embed="rId5" cstate="email">
            <a:extLst>
              <a:ext uri="{28A0092B-C50C-407E-A947-70E740481C1C}">
                <a14:useLocalDpi xmlns:a14="http://schemas.microsoft.com/office/drawing/2010/main"/>
              </a:ext>
            </a:extLst>
          </a:blip>
          <a:stretch>
            <a:fillRect/>
          </a:stretch>
        </p:blipFill>
        <p:spPr>
          <a:xfrm>
            <a:off x="10314596" y="6584400"/>
            <a:ext cx="1633533" cy="104400"/>
          </a:xfrm>
          <a:prstGeom prst="rect">
            <a:avLst/>
          </a:prstGeom>
        </p:spPr>
      </p:pic>
      <p:pic>
        <p:nvPicPr>
          <p:cNvPr id="65" name="Picture 64">
            <a:extLst>
              <a:ext uri="{FF2B5EF4-FFF2-40B4-BE49-F238E27FC236}">
                <a16:creationId xmlns:a16="http://schemas.microsoft.com/office/drawing/2014/main" id="{EBB965BA-5FAA-5543-9444-B14F3D19DD2B}"/>
              </a:ext>
            </a:extLst>
          </p:cNvPr>
          <p:cNvPicPr>
            <a:picLocks noChangeAspect="1"/>
          </p:cNvPicPr>
          <p:nvPr userDrawn="1"/>
        </p:nvPicPr>
        <p:blipFill>
          <a:blip r:embed="rId6"/>
          <a:srcRect/>
          <a:stretch/>
        </p:blipFill>
        <p:spPr>
          <a:xfrm>
            <a:off x="0" y="6452251"/>
            <a:ext cx="10395734" cy="445922"/>
          </a:xfrm>
          <a:prstGeom prst="rect">
            <a:avLst/>
          </a:prstGeom>
        </p:spPr>
      </p:pic>
    </p:spTree>
    <p:extLst>
      <p:ext uri="{BB962C8B-B14F-4D97-AF65-F5344CB8AC3E}">
        <p14:creationId xmlns:p14="http://schemas.microsoft.com/office/powerpoint/2010/main" val="3580615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0103AB9D-4033-450F-9AFB-12010B6E635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04" y="0"/>
            <a:ext cx="12158753" cy="6858000"/>
          </a:xfrm>
          <a:prstGeom prst="rect">
            <a:avLst/>
          </a:prstGeom>
        </p:spPr>
      </p:pic>
      <p:sp>
        <p:nvSpPr>
          <p:cNvPr id="34" name="Rectangle 38">
            <a:extLst>
              <a:ext uri="{FF2B5EF4-FFF2-40B4-BE49-F238E27FC236}">
                <a16:creationId xmlns:a16="http://schemas.microsoft.com/office/drawing/2014/main" id="{9C759BF4-95BD-4497-8F73-35566BC9CAF7}"/>
              </a:ext>
            </a:extLst>
          </p:cNvPr>
          <p:cNvSpPr/>
          <p:nvPr userDrawn="1"/>
        </p:nvSpPr>
        <p:spPr>
          <a:xfrm>
            <a:off x="-1" y="0"/>
            <a:ext cx="12192001" cy="6858000"/>
          </a:xfrm>
          <a:prstGeom prst="rect">
            <a:avLst/>
          </a:prstGeom>
          <a:solidFill>
            <a:srgbClr val="00324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lt1">
                  <a:alpha val="60000"/>
                </a:schemeClr>
              </a:solidFill>
            </a:endParaRPr>
          </a:p>
        </p:txBody>
      </p:sp>
      <p:sp>
        <p:nvSpPr>
          <p:cNvPr id="2" name="Titolo 1">
            <a:extLst>
              <a:ext uri="{FF2B5EF4-FFF2-40B4-BE49-F238E27FC236}">
                <a16:creationId xmlns:a16="http://schemas.microsoft.com/office/drawing/2014/main" id="{07D574C9-96B2-42EF-A9BC-D62E458D5C9F}"/>
              </a:ext>
            </a:extLst>
          </p:cNvPr>
          <p:cNvSpPr>
            <a:spLocks noGrp="1"/>
          </p:cNvSpPr>
          <p:nvPr>
            <p:ph type="title" hasCustomPrompt="1"/>
          </p:nvPr>
        </p:nvSpPr>
        <p:spPr/>
        <p:txBody>
          <a:bodyPr/>
          <a:lstStyle/>
          <a:p>
            <a:r>
              <a:rPr lang="en-GB" altLang="en-US" noProof="0" dirty="0"/>
              <a:t>CLICK TO EDIT MASTER TITLE STYLE</a:t>
            </a:r>
            <a:endParaRPr lang="en-GB" noProof="0" dirty="0"/>
          </a:p>
        </p:txBody>
      </p:sp>
      <p:pic>
        <p:nvPicPr>
          <p:cNvPr id="32" name="Picture 58">
            <a:extLst>
              <a:ext uri="{FF2B5EF4-FFF2-40B4-BE49-F238E27FC236}">
                <a16:creationId xmlns:a16="http://schemas.microsoft.com/office/drawing/2014/main" id="{A9766FEA-5C39-42C1-9AEE-A80D8B6D13B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sp>
        <p:nvSpPr>
          <p:cNvPr id="3" name="Content Placeholder 2">
            <a:extLst>
              <a:ext uri="{FF2B5EF4-FFF2-40B4-BE49-F238E27FC236}">
                <a16:creationId xmlns:a16="http://schemas.microsoft.com/office/drawing/2014/main" id="{3B009754-3A1E-461E-B289-FE7FC85C2E42}"/>
              </a:ext>
            </a:extLst>
          </p:cNvPr>
          <p:cNvSpPr>
            <a:spLocks noGrp="1"/>
          </p:cNvSpPr>
          <p:nvPr>
            <p:ph idx="1"/>
          </p:nvPr>
        </p:nvSpPr>
        <p:spPr>
          <a:xfrm>
            <a:off x="219001" y="882000"/>
            <a:ext cx="11763661" cy="5328000"/>
          </a:xfrm>
        </p:spPr>
        <p:txBody>
          <a:bodyPr/>
          <a:lstStyle>
            <a:lvl1pPr>
              <a:defRPr sz="1795"/>
            </a:lvl1pPr>
            <a:lvl2pPr>
              <a:defRPr sz="1795"/>
            </a:lvl2pPr>
            <a:lvl3pPr>
              <a:defRPr sz="1795"/>
            </a:lvl3pPr>
            <a:lvl4pPr>
              <a:defRPr sz="1795"/>
            </a:lvl4pPr>
            <a:lvl5pPr>
              <a:defRPr sz="1795"/>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Text Box 38">
            <a:extLst>
              <a:ext uri="{FF2B5EF4-FFF2-40B4-BE49-F238E27FC236}">
                <a16:creationId xmlns:a16="http://schemas.microsoft.com/office/drawing/2014/main" id="{CC8E513C-B257-4001-A64F-C4F555784E6F}"/>
              </a:ext>
            </a:extLst>
          </p:cNvPr>
          <p:cNvSpPr txBox="1">
            <a:spLocks noChangeArrowheads="1"/>
          </p:cNvSpPr>
          <p:nvPr userDrawn="1"/>
        </p:nvSpPr>
        <p:spPr bwMode="auto">
          <a:xfrm>
            <a:off x="8183562" y="6201716"/>
            <a:ext cx="3741265" cy="215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rIns="0">
            <a:spAutoFit/>
          </a:bodyPr>
          <a:lstStyle/>
          <a:p>
            <a:pPr lvl="2" algn="r">
              <a:spcBef>
                <a:spcPct val="50000"/>
              </a:spcBef>
            </a:pPr>
            <a:fld id="{BBA2E11D-44E1-43DD-A173-928128880055}" type="slidenum">
              <a:rPr lang="en-GB" sz="798" noProof="1" smtClean="0">
                <a:solidFill>
                  <a:srgbClr val="8197A6"/>
                </a:solidFill>
                <a:latin typeface="Arial" charset="0"/>
                <a:ea typeface="Arial" charset="0"/>
                <a:cs typeface="Arial" charset="0"/>
              </a:rPr>
              <a:pPr lvl="2" algn="r">
                <a:spcBef>
                  <a:spcPct val="50000"/>
                </a:spcBef>
              </a:pPr>
              <a:t>‹N›</a:t>
            </a:fld>
            <a:endParaRPr lang="en-GB" sz="798" b="0" i="0" noProof="0" dirty="0">
              <a:solidFill>
                <a:srgbClr val="8197A6"/>
              </a:solidFill>
              <a:latin typeface="Arial" charset="0"/>
              <a:ea typeface="Arial" charset="0"/>
              <a:cs typeface="Arial" charset="0"/>
            </a:endParaRPr>
          </a:p>
        </p:txBody>
      </p:sp>
      <p:cxnSp>
        <p:nvCxnSpPr>
          <p:cNvPr id="36" name="Straight Connector 35">
            <a:extLst>
              <a:ext uri="{FF2B5EF4-FFF2-40B4-BE49-F238E27FC236}">
                <a16:creationId xmlns:a16="http://schemas.microsoft.com/office/drawing/2014/main" id="{275813CB-4394-43D3-A6B9-ACE26136B241}"/>
              </a:ext>
            </a:extLst>
          </p:cNvPr>
          <p:cNvCxnSpPr>
            <a:cxnSpLocks/>
          </p:cNvCxnSpPr>
          <p:nvPr userDrawn="1"/>
        </p:nvCxnSpPr>
        <p:spPr>
          <a:xfrm>
            <a:off x="220831" y="6422971"/>
            <a:ext cx="11703996" cy="0"/>
          </a:xfrm>
          <a:prstGeom prst="line">
            <a:avLst/>
          </a:prstGeom>
          <a:ln w="952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25E3871-9DD3-4380-BBB0-9E0A8BFDF550}"/>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Picture 5">
            <a:extLst>
              <a:ext uri="{FF2B5EF4-FFF2-40B4-BE49-F238E27FC236}">
                <a16:creationId xmlns:a16="http://schemas.microsoft.com/office/drawing/2014/main" id="{663393E8-7604-477C-92ED-F503CA6D7EE9}"/>
              </a:ext>
            </a:extLst>
          </p:cNvPr>
          <p:cNvPicPr>
            <a:picLocks/>
          </p:cNvPicPr>
          <p:nvPr userDrawn="1"/>
        </p:nvPicPr>
        <p:blipFill>
          <a:blip r:embed="rId5" cstate="email">
            <a:extLst>
              <a:ext uri="{28A0092B-C50C-407E-A947-70E740481C1C}">
                <a14:useLocalDpi xmlns:a14="http://schemas.microsoft.com/office/drawing/2010/main"/>
              </a:ext>
            </a:extLst>
          </a:blip>
          <a:stretch>
            <a:fillRect/>
          </a:stretch>
        </p:blipFill>
        <p:spPr>
          <a:xfrm>
            <a:off x="10314596" y="6584400"/>
            <a:ext cx="1633533" cy="104400"/>
          </a:xfrm>
          <a:prstGeom prst="rect">
            <a:avLst/>
          </a:prstGeom>
        </p:spPr>
      </p:pic>
      <p:pic>
        <p:nvPicPr>
          <p:cNvPr id="38" name="Picture 37">
            <a:extLst>
              <a:ext uri="{FF2B5EF4-FFF2-40B4-BE49-F238E27FC236}">
                <a16:creationId xmlns:a16="http://schemas.microsoft.com/office/drawing/2014/main" id="{EBB965BA-5FAA-5543-9444-B14F3D19DD2B}"/>
              </a:ext>
            </a:extLst>
          </p:cNvPr>
          <p:cNvPicPr>
            <a:picLocks noChangeAspect="1"/>
          </p:cNvPicPr>
          <p:nvPr userDrawn="1"/>
        </p:nvPicPr>
        <p:blipFill>
          <a:blip r:embed="rId6"/>
          <a:srcRect/>
          <a:stretch/>
        </p:blipFill>
        <p:spPr>
          <a:xfrm>
            <a:off x="0" y="6455664"/>
            <a:ext cx="10395734" cy="445922"/>
          </a:xfrm>
          <a:prstGeom prst="rect">
            <a:avLst/>
          </a:prstGeom>
        </p:spPr>
      </p:pic>
    </p:spTree>
    <p:extLst>
      <p:ext uri="{BB962C8B-B14F-4D97-AF65-F5344CB8AC3E}">
        <p14:creationId xmlns:p14="http://schemas.microsoft.com/office/powerpoint/2010/main" val="2421451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BG">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DA398890-117D-44A3-97A3-567CB60E6D4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604" y="-1"/>
            <a:ext cx="12158752" cy="6858001"/>
          </a:xfrm>
          <a:prstGeom prst="rect">
            <a:avLst/>
          </a:prstGeom>
        </p:spPr>
      </p:pic>
      <p:sp>
        <p:nvSpPr>
          <p:cNvPr id="34" name="Rectangle 38">
            <a:extLst>
              <a:ext uri="{FF2B5EF4-FFF2-40B4-BE49-F238E27FC236}">
                <a16:creationId xmlns:a16="http://schemas.microsoft.com/office/drawing/2014/main" id="{9C759BF4-95BD-4497-8F73-35566BC9CAF7}"/>
              </a:ext>
            </a:extLst>
          </p:cNvPr>
          <p:cNvSpPr/>
          <p:nvPr userDrawn="1"/>
        </p:nvSpPr>
        <p:spPr>
          <a:xfrm>
            <a:off x="-1" y="0"/>
            <a:ext cx="12188671" cy="6858000"/>
          </a:xfrm>
          <a:prstGeom prst="rect">
            <a:avLst/>
          </a:prstGeom>
          <a:solidFill>
            <a:srgbClr val="00324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lt1">
                  <a:alpha val="60000"/>
                </a:schemeClr>
              </a:solidFill>
            </a:endParaRPr>
          </a:p>
        </p:txBody>
      </p:sp>
      <p:sp>
        <p:nvSpPr>
          <p:cNvPr id="2" name="Titolo 1">
            <a:extLst>
              <a:ext uri="{FF2B5EF4-FFF2-40B4-BE49-F238E27FC236}">
                <a16:creationId xmlns:a16="http://schemas.microsoft.com/office/drawing/2014/main" id="{07D574C9-96B2-42EF-A9BC-D62E458D5C9F}"/>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3B009754-3A1E-461E-B289-FE7FC85C2E42}"/>
              </a:ext>
            </a:extLst>
          </p:cNvPr>
          <p:cNvSpPr>
            <a:spLocks noGrp="1"/>
          </p:cNvSpPr>
          <p:nvPr>
            <p:ph idx="1"/>
          </p:nvPr>
        </p:nvSpPr>
        <p:spPr>
          <a:xfrm>
            <a:off x="219001" y="882000"/>
            <a:ext cx="11732718" cy="5328000"/>
          </a:xfrm>
        </p:spPr>
        <p:txBody>
          <a:bodyPr/>
          <a:lstStyle>
            <a:lvl1pPr>
              <a:defRPr sz="1795"/>
            </a:lvl1pPr>
            <a:lvl2pPr>
              <a:defRPr sz="1795"/>
            </a:lvl2pPr>
            <a:lvl3pPr>
              <a:defRPr sz="1795"/>
            </a:lvl3pPr>
            <a:lvl4pPr>
              <a:defRPr sz="1795"/>
            </a:lvl4pPr>
            <a:lvl5pPr>
              <a:defRPr sz="1795"/>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pic>
        <p:nvPicPr>
          <p:cNvPr id="32" name="Picture 58">
            <a:extLst>
              <a:ext uri="{FF2B5EF4-FFF2-40B4-BE49-F238E27FC236}">
                <a16:creationId xmlns:a16="http://schemas.microsoft.com/office/drawing/2014/main" id="{A9766FEA-5C39-42C1-9AEE-A80D8B6D13B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sp>
        <p:nvSpPr>
          <p:cNvPr id="5" name="Text Box 38">
            <a:extLst>
              <a:ext uri="{FF2B5EF4-FFF2-40B4-BE49-F238E27FC236}">
                <a16:creationId xmlns:a16="http://schemas.microsoft.com/office/drawing/2014/main" id="{7EAA3B37-8161-430C-A74C-2E26E270DE0A}"/>
              </a:ext>
            </a:extLst>
          </p:cNvPr>
          <p:cNvSpPr txBox="1">
            <a:spLocks noChangeArrowheads="1"/>
          </p:cNvSpPr>
          <p:nvPr userDrawn="1"/>
        </p:nvSpPr>
        <p:spPr bwMode="auto">
          <a:xfrm>
            <a:off x="8183562" y="6201716"/>
            <a:ext cx="3741265" cy="215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rIns="0">
            <a:spAutoFit/>
          </a:bodyPr>
          <a:lstStyle/>
          <a:p>
            <a:pPr lvl="2" algn="r">
              <a:spcBef>
                <a:spcPct val="50000"/>
              </a:spcBef>
            </a:pPr>
            <a:fld id="{BBA2E11D-44E1-43DD-A173-928128880055}" type="slidenum">
              <a:rPr lang="en-GB" sz="798" noProof="1" smtClean="0">
                <a:solidFill>
                  <a:srgbClr val="8197A6"/>
                </a:solidFill>
                <a:latin typeface="Arial" charset="0"/>
                <a:ea typeface="Arial" charset="0"/>
                <a:cs typeface="Arial" charset="0"/>
              </a:rPr>
              <a:pPr lvl="2" algn="r">
                <a:spcBef>
                  <a:spcPct val="50000"/>
                </a:spcBef>
              </a:pPr>
              <a:t>‹N›</a:t>
            </a:fld>
            <a:endParaRPr lang="en-GB" sz="798" b="0" i="0" noProof="0" dirty="0">
              <a:solidFill>
                <a:srgbClr val="8197A6"/>
              </a:solidFill>
              <a:latin typeface="Arial" charset="0"/>
              <a:ea typeface="Arial" charset="0"/>
              <a:cs typeface="Arial" charset="0"/>
            </a:endParaRPr>
          </a:p>
        </p:txBody>
      </p:sp>
      <p:cxnSp>
        <p:nvCxnSpPr>
          <p:cNvPr id="36" name="Straight Connector 35">
            <a:extLst>
              <a:ext uri="{FF2B5EF4-FFF2-40B4-BE49-F238E27FC236}">
                <a16:creationId xmlns:a16="http://schemas.microsoft.com/office/drawing/2014/main" id="{E5880B0D-A6A8-4687-98E2-A96E60FA37AA}"/>
              </a:ext>
            </a:extLst>
          </p:cNvPr>
          <p:cNvCxnSpPr>
            <a:cxnSpLocks/>
          </p:cNvCxnSpPr>
          <p:nvPr userDrawn="1"/>
        </p:nvCxnSpPr>
        <p:spPr>
          <a:xfrm>
            <a:off x="220831" y="6422971"/>
            <a:ext cx="11703996" cy="0"/>
          </a:xfrm>
          <a:prstGeom prst="line">
            <a:avLst/>
          </a:prstGeom>
          <a:ln w="952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49C1B0E-6D53-4CDD-9145-B0B42CF57C06}"/>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64" name="Picture 5">
            <a:extLst>
              <a:ext uri="{FF2B5EF4-FFF2-40B4-BE49-F238E27FC236}">
                <a16:creationId xmlns:a16="http://schemas.microsoft.com/office/drawing/2014/main" id="{AFACDF93-324D-4973-8C62-633313B491BB}"/>
              </a:ext>
            </a:extLst>
          </p:cNvPr>
          <p:cNvPicPr>
            <a:picLocks/>
          </p:cNvPicPr>
          <p:nvPr userDrawn="1"/>
        </p:nvPicPr>
        <p:blipFill>
          <a:blip r:embed="rId5" cstate="email">
            <a:extLst>
              <a:ext uri="{28A0092B-C50C-407E-A947-70E740481C1C}">
                <a14:useLocalDpi xmlns:a14="http://schemas.microsoft.com/office/drawing/2010/main"/>
              </a:ext>
            </a:extLst>
          </a:blip>
          <a:stretch>
            <a:fillRect/>
          </a:stretch>
        </p:blipFill>
        <p:spPr>
          <a:xfrm>
            <a:off x="10314596" y="6584400"/>
            <a:ext cx="1633533" cy="104400"/>
          </a:xfrm>
          <a:prstGeom prst="rect">
            <a:avLst/>
          </a:prstGeom>
        </p:spPr>
      </p:pic>
      <p:pic>
        <p:nvPicPr>
          <p:cNvPr id="39" name="Picture 38">
            <a:extLst>
              <a:ext uri="{FF2B5EF4-FFF2-40B4-BE49-F238E27FC236}">
                <a16:creationId xmlns:a16="http://schemas.microsoft.com/office/drawing/2014/main" id="{EBB965BA-5FAA-5543-9444-B14F3D19DD2B}"/>
              </a:ext>
            </a:extLst>
          </p:cNvPr>
          <p:cNvPicPr>
            <a:picLocks noChangeAspect="1"/>
          </p:cNvPicPr>
          <p:nvPr userDrawn="1"/>
        </p:nvPicPr>
        <p:blipFill>
          <a:blip r:embed="rId6"/>
          <a:srcRect/>
          <a:stretch/>
        </p:blipFill>
        <p:spPr>
          <a:xfrm>
            <a:off x="0" y="6455664"/>
            <a:ext cx="10395734" cy="445922"/>
          </a:xfrm>
          <a:prstGeom prst="rect">
            <a:avLst/>
          </a:prstGeom>
        </p:spPr>
      </p:pic>
    </p:spTree>
    <p:extLst>
      <p:ext uri="{BB962C8B-B14F-4D97-AF65-F5344CB8AC3E}">
        <p14:creationId xmlns:p14="http://schemas.microsoft.com/office/powerpoint/2010/main" val="1281810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3">
    <p:spTree>
      <p:nvGrpSpPr>
        <p:cNvPr id="1" name=""/>
        <p:cNvGrpSpPr/>
        <p:nvPr/>
      </p:nvGrpSpPr>
      <p:grpSpPr>
        <a:xfrm>
          <a:off x="0" y="0"/>
          <a:ext cx="0" cy="0"/>
          <a:chOff x="0" y="0"/>
          <a:chExt cx="0" cy="0"/>
        </a:xfrm>
      </p:grpSpPr>
      <p:grpSp>
        <p:nvGrpSpPr>
          <p:cNvPr id="6" name="Group 37" hidden="1">
            <a:extLst>
              <a:ext uri="{FF2B5EF4-FFF2-40B4-BE49-F238E27FC236}">
                <a16:creationId xmlns:a16="http://schemas.microsoft.com/office/drawing/2014/main" id="{978F2107-068F-4327-9136-6EB3073A4403}"/>
              </a:ext>
            </a:extLst>
          </p:cNvPr>
          <p:cNvGrpSpPr/>
          <p:nvPr userDrawn="1"/>
        </p:nvGrpSpPr>
        <p:grpSpPr>
          <a:xfrm>
            <a:off x="442261" y="3456849"/>
            <a:ext cx="11820484" cy="2970388"/>
            <a:chOff x="442260" y="3600153"/>
            <a:chExt cx="11820483" cy="2970388"/>
          </a:xfrm>
        </p:grpSpPr>
        <p:cxnSp>
          <p:nvCxnSpPr>
            <p:cNvPr id="7" name="Straight Connector 38">
              <a:extLst>
                <a:ext uri="{FF2B5EF4-FFF2-40B4-BE49-F238E27FC236}">
                  <a16:creationId xmlns:a16="http://schemas.microsoft.com/office/drawing/2014/main" id="{B5909EFF-FFE7-4DCA-BB35-2930538F8575}"/>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39">
              <a:extLst>
                <a:ext uri="{FF2B5EF4-FFF2-40B4-BE49-F238E27FC236}">
                  <a16:creationId xmlns:a16="http://schemas.microsoft.com/office/drawing/2014/main" id="{BBF66BD5-8EBB-4321-AEA7-778A769BCD0F}"/>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40">
              <a:extLst>
                <a:ext uri="{FF2B5EF4-FFF2-40B4-BE49-F238E27FC236}">
                  <a16:creationId xmlns:a16="http://schemas.microsoft.com/office/drawing/2014/main" id="{B6105F55-6F73-4EAC-A6FE-341C1EDD082D}"/>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0" name="Straight Connector 41">
              <a:extLst>
                <a:ext uri="{FF2B5EF4-FFF2-40B4-BE49-F238E27FC236}">
                  <a16:creationId xmlns:a16="http://schemas.microsoft.com/office/drawing/2014/main" id="{231C4A1D-0D18-4C45-8CD2-9B482D211697}"/>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42">
              <a:extLst>
                <a:ext uri="{FF2B5EF4-FFF2-40B4-BE49-F238E27FC236}">
                  <a16:creationId xmlns:a16="http://schemas.microsoft.com/office/drawing/2014/main" id="{887B699A-26D9-4993-847C-C919922EE7EC}"/>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3">
              <a:extLst>
                <a:ext uri="{FF2B5EF4-FFF2-40B4-BE49-F238E27FC236}">
                  <a16:creationId xmlns:a16="http://schemas.microsoft.com/office/drawing/2014/main" id="{2861B340-F5C1-4BA1-BA98-8D650473066B}"/>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4">
              <a:extLst>
                <a:ext uri="{FF2B5EF4-FFF2-40B4-BE49-F238E27FC236}">
                  <a16:creationId xmlns:a16="http://schemas.microsoft.com/office/drawing/2014/main" id="{C3568F9F-131F-4452-A304-F5E5399BCD8C}"/>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5">
              <a:extLst>
                <a:ext uri="{FF2B5EF4-FFF2-40B4-BE49-F238E27FC236}">
                  <a16:creationId xmlns:a16="http://schemas.microsoft.com/office/drawing/2014/main" id="{CF836D01-B716-45B7-86B0-7412F0310BC3}"/>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6">
              <a:extLst>
                <a:ext uri="{FF2B5EF4-FFF2-40B4-BE49-F238E27FC236}">
                  <a16:creationId xmlns:a16="http://schemas.microsoft.com/office/drawing/2014/main" id="{456D7560-3022-407D-A56A-387D1CF7CBBE}"/>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7">
              <a:extLst>
                <a:ext uri="{FF2B5EF4-FFF2-40B4-BE49-F238E27FC236}">
                  <a16:creationId xmlns:a16="http://schemas.microsoft.com/office/drawing/2014/main" id="{C7A0A529-063D-45DD-8385-C74DBDC59E7E}"/>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8">
              <a:extLst>
                <a:ext uri="{FF2B5EF4-FFF2-40B4-BE49-F238E27FC236}">
                  <a16:creationId xmlns:a16="http://schemas.microsoft.com/office/drawing/2014/main" id="{A931E34D-B55F-40AD-83AF-7163B7D714F7}"/>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9">
              <a:extLst>
                <a:ext uri="{FF2B5EF4-FFF2-40B4-BE49-F238E27FC236}">
                  <a16:creationId xmlns:a16="http://schemas.microsoft.com/office/drawing/2014/main" id="{85C0AB43-36CD-4E1C-BBD6-F6E40C7E2D07}"/>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50">
              <a:extLst>
                <a:ext uri="{FF2B5EF4-FFF2-40B4-BE49-F238E27FC236}">
                  <a16:creationId xmlns:a16="http://schemas.microsoft.com/office/drawing/2014/main" id="{78CD91FC-28C9-4AC7-87D2-3236ADA79432}"/>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51">
              <a:extLst>
                <a:ext uri="{FF2B5EF4-FFF2-40B4-BE49-F238E27FC236}">
                  <a16:creationId xmlns:a16="http://schemas.microsoft.com/office/drawing/2014/main" id="{43CC5094-48A5-4786-A10E-9CE8FDA8F34F}"/>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52">
              <a:extLst>
                <a:ext uri="{FF2B5EF4-FFF2-40B4-BE49-F238E27FC236}">
                  <a16:creationId xmlns:a16="http://schemas.microsoft.com/office/drawing/2014/main" id="{B1CF75A4-9F1F-48F6-AFDA-C7897F2C1B55}"/>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3">
              <a:extLst>
                <a:ext uri="{FF2B5EF4-FFF2-40B4-BE49-F238E27FC236}">
                  <a16:creationId xmlns:a16="http://schemas.microsoft.com/office/drawing/2014/main" id="{D8B3EC32-3BCC-4CF3-A8AB-D5695C387FB1}"/>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4">
              <a:extLst>
                <a:ext uri="{FF2B5EF4-FFF2-40B4-BE49-F238E27FC236}">
                  <a16:creationId xmlns:a16="http://schemas.microsoft.com/office/drawing/2014/main" id="{646D2636-826F-4188-AECD-8E9F547C330E}"/>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5">
              <a:extLst>
                <a:ext uri="{FF2B5EF4-FFF2-40B4-BE49-F238E27FC236}">
                  <a16:creationId xmlns:a16="http://schemas.microsoft.com/office/drawing/2014/main" id="{D5190618-4665-4F2E-8844-020AD30239F6}"/>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6">
              <a:extLst>
                <a:ext uri="{FF2B5EF4-FFF2-40B4-BE49-F238E27FC236}">
                  <a16:creationId xmlns:a16="http://schemas.microsoft.com/office/drawing/2014/main" id="{E501E497-7672-440E-967B-911C1D6B4B10}"/>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7">
              <a:extLst>
                <a:ext uri="{FF2B5EF4-FFF2-40B4-BE49-F238E27FC236}">
                  <a16:creationId xmlns:a16="http://schemas.microsoft.com/office/drawing/2014/main" id="{8A688C29-83E0-4CC9-A8C5-B6B30A57710C}"/>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8">
              <a:extLst>
                <a:ext uri="{FF2B5EF4-FFF2-40B4-BE49-F238E27FC236}">
                  <a16:creationId xmlns:a16="http://schemas.microsoft.com/office/drawing/2014/main" id="{8D3348AE-2C08-472A-92E4-12BF79B738D1}"/>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9">
              <a:extLst>
                <a:ext uri="{FF2B5EF4-FFF2-40B4-BE49-F238E27FC236}">
                  <a16:creationId xmlns:a16="http://schemas.microsoft.com/office/drawing/2014/main" id="{D93531AE-9D57-49CA-BC46-F7384685F786}"/>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60">
              <a:extLst>
                <a:ext uri="{FF2B5EF4-FFF2-40B4-BE49-F238E27FC236}">
                  <a16:creationId xmlns:a16="http://schemas.microsoft.com/office/drawing/2014/main" id="{6130565B-76F2-434C-8896-54E337D6B462}"/>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61">
              <a:extLst>
                <a:ext uri="{FF2B5EF4-FFF2-40B4-BE49-F238E27FC236}">
                  <a16:creationId xmlns:a16="http://schemas.microsoft.com/office/drawing/2014/main" id="{A0D45B84-40CC-46CF-ACE4-C3A1732817B3}"/>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sp>
        <p:nvSpPr>
          <p:cNvPr id="2" name="Titolo 1">
            <a:extLst>
              <a:ext uri="{FF2B5EF4-FFF2-40B4-BE49-F238E27FC236}">
                <a16:creationId xmlns:a16="http://schemas.microsoft.com/office/drawing/2014/main" id="{07D574C9-96B2-42EF-A9BC-D62E458D5C9F}"/>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3B009754-3A1E-461E-B289-FE7FC85C2E42}"/>
              </a:ext>
            </a:extLst>
          </p:cNvPr>
          <p:cNvSpPr>
            <a:spLocks noGrp="1"/>
          </p:cNvSpPr>
          <p:nvPr>
            <p:ph idx="1"/>
          </p:nvPr>
        </p:nvSpPr>
        <p:spPr>
          <a:xfrm>
            <a:off x="219001" y="882000"/>
            <a:ext cx="11732718" cy="5328000"/>
          </a:xfrm>
        </p:spPr>
        <p:txBody>
          <a:bodyPr/>
          <a:lstStyle>
            <a:lvl1pPr>
              <a:defRPr sz="1795"/>
            </a:lvl1pPr>
            <a:lvl2pPr>
              <a:defRPr sz="1795"/>
            </a:lvl2pPr>
            <a:lvl3pPr>
              <a:defRPr sz="1795"/>
            </a:lvl3pPr>
            <a:lvl4pPr>
              <a:defRPr sz="1795"/>
            </a:lvl4pPr>
            <a:lvl5pPr>
              <a:defRPr sz="1795"/>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31" name="Straight Connector 30">
            <a:extLst>
              <a:ext uri="{FF2B5EF4-FFF2-40B4-BE49-F238E27FC236}">
                <a16:creationId xmlns:a16="http://schemas.microsoft.com/office/drawing/2014/main" id="{D47A283E-2E94-448F-92E5-2474B2498001}"/>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44805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4">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D3CCAE-5E68-40B7-96F4-1867CB3C210D}"/>
              </a:ext>
            </a:extLst>
          </p:cNvPr>
          <p:cNvSpPr>
            <a:spLocks noGrp="1"/>
          </p:cNvSpPr>
          <p:nvPr>
            <p:ph type="title" hasCustomPrompt="1"/>
          </p:nvPr>
        </p:nvSpPr>
        <p:spPr/>
        <p:txBody>
          <a:bodyPr/>
          <a:lstStyle/>
          <a:p>
            <a:r>
              <a:rPr lang="en-GB" altLang="en-US" noProof="0" dirty="0"/>
              <a:t>CLICK TO EDIT MASTER TITLE STYLE</a:t>
            </a:r>
            <a:endParaRPr lang="en-GB" noProof="0" dirty="0"/>
          </a:p>
        </p:txBody>
      </p:sp>
      <p:graphicFrame>
        <p:nvGraphicFramePr>
          <p:cNvPr id="3" name="Chart 62">
            <a:extLst>
              <a:ext uri="{FF2B5EF4-FFF2-40B4-BE49-F238E27FC236}">
                <a16:creationId xmlns:a16="http://schemas.microsoft.com/office/drawing/2014/main" id="{F74DFCCB-83DE-47F4-9FF3-8FAEE5BF92D8}"/>
              </a:ext>
            </a:extLst>
          </p:cNvPr>
          <p:cNvGraphicFramePr/>
          <p:nvPr userDrawn="1"/>
        </p:nvGraphicFramePr>
        <p:xfrm>
          <a:off x="278275" y="1321782"/>
          <a:ext cx="11624274" cy="46238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62">
            <a:extLst>
              <a:ext uri="{FF2B5EF4-FFF2-40B4-BE49-F238E27FC236}">
                <a16:creationId xmlns:a16="http://schemas.microsoft.com/office/drawing/2014/main" id="{1D3688BC-A29F-4FC4-A11A-398FE4188E1F}"/>
              </a:ext>
            </a:extLst>
          </p:cNvPr>
          <p:cNvGraphicFramePr/>
          <p:nvPr userDrawn="1">
            <p:extLst>
              <p:ext uri="{D42A27DB-BD31-4B8C-83A1-F6EECF244321}">
                <p14:modId xmlns:p14="http://schemas.microsoft.com/office/powerpoint/2010/main" val="1776204199"/>
              </p:ext>
            </p:extLst>
          </p:nvPr>
        </p:nvGraphicFramePr>
        <p:xfrm>
          <a:off x="277516" y="1348841"/>
          <a:ext cx="11592576" cy="4718559"/>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2D8F5593-453E-4297-89C3-AF572A2F008F}"/>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39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repeatCount="0" fill="hold" grpId="0" nodeType="after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down)">
                                      <p:cBhvr>
                                        <p:cTn id="7" dur="300"/>
                                        <p:tgtEl>
                                          <p:spTgt spid="3">
                                            <p:graphicEl>
                                              <a:chart seriesIdx="-3" categoryIdx="-3" bldStep="gridLegend"/>
                                            </p:graphicEl>
                                          </p:spTgt>
                                        </p:tgtEl>
                                      </p:cBhvr>
                                    </p:animEffect>
                                  </p:childTnLst>
                                </p:cTn>
                              </p:par>
                            </p:childTnLst>
                          </p:cTn>
                        </p:par>
                        <p:par>
                          <p:cTn id="8" fill="hold">
                            <p:stCondLst>
                              <p:cond delay="300"/>
                            </p:stCondLst>
                            <p:childTnLst>
                              <p:par>
                                <p:cTn id="9" presetID="22" presetClass="entr" presetSubtype="4" repeatCount="0" fill="hold" grpId="0" nodeType="after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300"/>
                                        <p:tgtEl>
                                          <p:spTgt spid="6">
                                            <p:graphicEl>
                                              <a:chart seriesIdx="-3" categoryIdx="-3" bldStep="gridLegend"/>
                                            </p:graphicEl>
                                          </p:spTgt>
                                        </p:tgtEl>
                                      </p:cBhvr>
                                    </p:animEffect>
                                  </p:childTnLst>
                                </p:cTn>
                              </p:par>
                            </p:childTnLst>
                          </p:cTn>
                        </p:par>
                        <p:par>
                          <p:cTn id="12" fill="hold">
                            <p:stCondLst>
                              <p:cond delay="600"/>
                            </p:stCondLst>
                            <p:childTnLst>
                              <p:par>
                                <p:cTn id="13" presetID="22" presetClass="entr" presetSubtype="4" repeatCount="0" fill="hold" grpId="0" nodeType="afterEffect">
                                  <p:stCondLst>
                                    <p:cond delay="0"/>
                                  </p:stCondLst>
                                  <p:childTnLst>
                                    <p:set>
                                      <p:cBhvr>
                                        <p:cTn id="14" dur="1" fill="hold">
                                          <p:stCondLst>
                                            <p:cond delay="0"/>
                                          </p:stCondLst>
                                        </p:cTn>
                                        <p:tgtEl>
                                          <p:spTgt spid="6">
                                            <p:graphicEl>
                                              <a:chart seriesIdx="-4" categoryIdx="0" bldStep="category"/>
                                            </p:graphicEl>
                                          </p:spTgt>
                                        </p:tgtEl>
                                        <p:attrNameLst>
                                          <p:attrName>style.visibility</p:attrName>
                                        </p:attrNameLst>
                                      </p:cBhvr>
                                      <p:to>
                                        <p:strVal val="visible"/>
                                      </p:to>
                                    </p:set>
                                    <p:animEffect transition="in" filter="wipe(down)">
                                      <p:cBhvr>
                                        <p:cTn id="15" dur="300"/>
                                        <p:tgtEl>
                                          <p:spTgt spid="6">
                                            <p:graphicEl>
                                              <a:chart seriesIdx="-4" categoryIdx="0" bldStep="category"/>
                                            </p:graphicEl>
                                          </p:spTgt>
                                        </p:tgtEl>
                                      </p:cBhvr>
                                    </p:animEffect>
                                  </p:childTnLst>
                                </p:cTn>
                              </p:par>
                            </p:childTnLst>
                          </p:cTn>
                        </p:par>
                        <p:par>
                          <p:cTn id="16" fill="hold">
                            <p:stCondLst>
                              <p:cond delay="900"/>
                            </p:stCondLst>
                            <p:childTnLst>
                              <p:par>
                                <p:cTn id="17" presetID="22" presetClass="entr" presetSubtype="4" repeatCount="0" fill="hold" grpId="0" nodeType="afterEffect">
                                  <p:stCondLst>
                                    <p:cond delay="0"/>
                                  </p:stCondLst>
                                  <p:childTnLst>
                                    <p:set>
                                      <p:cBhvr>
                                        <p:cTn id="18"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wipe(down)">
                                      <p:cBhvr>
                                        <p:cTn id="19" dur="300"/>
                                        <p:tgtEl>
                                          <p:spTgt spid="6">
                                            <p:graphicEl>
                                              <a:chart seriesIdx="-4" categoryIdx="1" bldStep="category"/>
                                            </p:graphicEl>
                                          </p:spTgt>
                                        </p:tgtEl>
                                      </p:cBhvr>
                                    </p:animEffect>
                                  </p:childTnLst>
                                </p:cTn>
                              </p:par>
                            </p:childTnLst>
                          </p:cTn>
                        </p:par>
                        <p:par>
                          <p:cTn id="20" fill="hold">
                            <p:stCondLst>
                              <p:cond delay="1200"/>
                            </p:stCondLst>
                            <p:childTnLst>
                              <p:par>
                                <p:cTn id="21" presetID="22" presetClass="entr" presetSubtype="4" repeatCount="0" fill="hold" grpId="0" nodeType="afterEffect">
                                  <p:stCondLst>
                                    <p:cond delay="0"/>
                                  </p:stCondLst>
                                  <p:childTnLst>
                                    <p:set>
                                      <p:cBhvr>
                                        <p:cTn id="22"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wipe(down)">
                                      <p:cBhvr>
                                        <p:cTn id="23" dur="300"/>
                                        <p:tgtEl>
                                          <p:spTgt spid="6">
                                            <p:graphicEl>
                                              <a:chart seriesIdx="-4" categoryIdx="2" bldStep="category"/>
                                            </p:graphicEl>
                                          </p:spTgt>
                                        </p:tgtEl>
                                      </p:cBhvr>
                                    </p:animEffect>
                                  </p:childTnLst>
                                </p:cTn>
                              </p:par>
                            </p:childTnLst>
                          </p:cTn>
                        </p:par>
                        <p:par>
                          <p:cTn id="24" fill="hold">
                            <p:stCondLst>
                              <p:cond delay="1500"/>
                            </p:stCondLst>
                            <p:childTnLst>
                              <p:par>
                                <p:cTn id="25" presetID="22" presetClass="entr" presetSubtype="4" repeatCount="0" fill="hold" grpId="0" nodeType="afterEffect">
                                  <p:stCondLst>
                                    <p:cond delay="0"/>
                                  </p:stCondLst>
                                  <p:childTnLst>
                                    <p:set>
                                      <p:cBhvr>
                                        <p:cTn id="26" dur="1" fill="hold">
                                          <p:stCondLst>
                                            <p:cond delay="0"/>
                                          </p:stCondLst>
                                        </p:cTn>
                                        <p:tgtEl>
                                          <p:spTgt spid="6">
                                            <p:graphicEl>
                                              <a:chart seriesIdx="-4" categoryIdx="3" bldStep="category"/>
                                            </p:graphicEl>
                                          </p:spTgt>
                                        </p:tgtEl>
                                        <p:attrNameLst>
                                          <p:attrName>style.visibility</p:attrName>
                                        </p:attrNameLst>
                                      </p:cBhvr>
                                      <p:to>
                                        <p:strVal val="visible"/>
                                      </p:to>
                                    </p:set>
                                    <p:animEffect transition="in" filter="wipe(down)">
                                      <p:cBhvr>
                                        <p:cTn id="27" dur="300"/>
                                        <p:tgtEl>
                                          <p:spTgt spid="6">
                                            <p:graphicEl>
                                              <a:chart seriesIdx="-4" categoryIdx="3" bldStep="category"/>
                                            </p:graphicEl>
                                          </p:spTgt>
                                        </p:tgtEl>
                                      </p:cBhvr>
                                    </p:animEffect>
                                  </p:childTnLst>
                                </p:cTn>
                              </p:par>
                            </p:childTnLst>
                          </p:cTn>
                        </p:par>
                        <p:par>
                          <p:cTn id="28" fill="hold">
                            <p:stCondLst>
                              <p:cond delay="1800"/>
                            </p:stCondLst>
                            <p:childTnLst>
                              <p:par>
                                <p:cTn id="29" presetID="22" presetClass="entr" presetSubtype="4" repeatCount="0" fill="hold" grpId="0" nodeType="afterEffect">
                                  <p:stCondLst>
                                    <p:cond delay="0"/>
                                  </p:stCondLst>
                                  <p:childTnLst>
                                    <p:set>
                                      <p:cBhvr>
                                        <p:cTn id="30" dur="1" fill="hold">
                                          <p:stCondLst>
                                            <p:cond delay="0"/>
                                          </p:stCondLst>
                                        </p:cTn>
                                        <p:tgtEl>
                                          <p:spTgt spid="6">
                                            <p:graphicEl>
                                              <a:chart seriesIdx="-4" categoryIdx="4" bldStep="category"/>
                                            </p:graphicEl>
                                          </p:spTgt>
                                        </p:tgtEl>
                                        <p:attrNameLst>
                                          <p:attrName>style.visibility</p:attrName>
                                        </p:attrNameLst>
                                      </p:cBhvr>
                                      <p:to>
                                        <p:strVal val="visible"/>
                                      </p:to>
                                    </p:set>
                                    <p:animEffect transition="in" filter="wipe(down)">
                                      <p:cBhvr>
                                        <p:cTn id="31" dur="300"/>
                                        <p:tgtEl>
                                          <p:spTgt spid="6">
                                            <p:graphicEl>
                                              <a:chart seriesIdx="-4" categoryIdx="4" bldStep="category"/>
                                            </p:graphicEl>
                                          </p:spTgt>
                                        </p:tgtEl>
                                      </p:cBhvr>
                                    </p:animEffect>
                                  </p:childTnLst>
                                </p:cTn>
                              </p:par>
                            </p:childTnLst>
                          </p:cTn>
                        </p:par>
                        <p:par>
                          <p:cTn id="32" fill="hold">
                            <p:stCondLst>
                              <p:cond delay="2100"/>
                            </p:stCondLst>
                            <p:childTnLst>
                              <p:par>
                                <p:cTn id="33" presetID="22" presetClass="entr" presetSubtype="4" repeatCount="0" fill="hold" grpId="0" nodeType="afterEffect">
                                  <p:stCondLst>
                                    <p:cond delay="0"/>
                                  </p:stCondLst>
                                  <p:childTnLst>
                                    <p:set>
                                      <p:cBhvr>
                                        <p:cTn id="34" dur="1" fill="hold">
                                          <p:stCondLst>
                                            <p:cond delay="0"/>
                                          </p:stCondLst>
                                        </p:cTn>
                                        <p:tgtEl>
                                          <p:spTgt spid="6">
                                            <p:graphicEl>
                                              <a:chart seriesIdx="-4" categoryIdx="5" bldStep="category"/>
                                            </p:graphicEl>
                                          </p:spTgt>
                                        </p:tgtEl>
                                        <p:attrNameLst>
                                          <p:attrName>style.visibility</p:attrName>
                                        </p:attrNameLst>
                                      </p:cBhvr>
                                      <p:to>
                                        <p:strVal val="visible"/>
                                      </p:to>
                                    </p:set>
                                    <p:animEffect transition="in" filter="wipe(down)">
                                      <p:cBhvr>
                                        <p:cTn id="35" dur="300"/>
                                        <p:tgtEl>
                                          <p:spTgt spid="6">
                                            <p:graphicEl>
                                              <a:chart seriesIdx="-4" categoryIdx="5" bldStep="category"/>
                                            </p:graphicEl>
                                          </p:spTgt>
                                        </p:tgtEl>
                                      </p:cBhvr>
                                    </p:animEffect>
                                  </p:childTnLst>
                                </p:cTn>
                              </p:par>
                            </p:childTnLst>
                          </p:cTn>
                        </p:par>
                        <p:par>
                          <p:cTn id="36" fill="hold">
                            <p:stCondLst>
                              <p:cond delay="2400"/>
                            </p:stCondLst>
                            <p:childTnLst>
                              <p:par>
                                <p:cTn id="37" presetID="22" presetClass="entr" presetSubtype="4" repeatCount="0" fill="hold" grpId="0" nodeType="afterEffect">
                                  <p:stCondLst>
                                    <p:cond delay="0"/>
                                  </p:stCondLst>
                                  <p:childTnLst>
                                    <p:set>
                                      <p:cBhvr>
                                        <p:cTn id="38" dur="1" fill="hold">
                                          <p:stCondLst>
                                            <p:cond delay="0"/>
                                          </p:stCondLst>
                                        </p:cTn>
                                        <p:tgtEl>
                                          <p:spTgt spid="6">
                                            <p:graphicEl>
                                              <a:chart seriesIdx="-4" categoryIdx="6" bldStep="category"/>
                                            </p:graphicEl>
                                          </p:spTgt>
                                        </p:tgtEl>
                                        <p:attrNameLst>
                                          <p:attrName>style.visibility</p:attrName>
                                        </p:attrNameLst>
                                      </p:cBhvr>
                                      <p:to>
                                        <p:strVal val="visible"/>
                                      </p:to>
                                    </p:set>
                                    <p:animEffect transition="in" filter="wipe(down)">
                                      <p:cBhvr>
                                        <p:cTn id="39" dur="300"/>
                                        <p:tgtEl>
                                          <p:spTgt spid="6">
                                            <p:graphicEl>
                                              <a:chart seriesIdx="-4" categoryIdx="6" bldStep="category"/>
                                            </p:graphicEl>
                                          </p:spTgt>
                                        </p:tgtEl>
                                      </p:cBhvr>
                                    </p:animEffect>
                                  </p:childTnLst>
                                </p:cTn>
                              </p:par>
                            </p:childTnLst>
                          </p:cTn>
                        </p:par>
                        <p:par>
                          <p:cTn id="40" fill="hold">
                            <p:stCondLst>
                              <p:cond delay="2700"/>
                            </p:stCondLst>
                            <p:childTnLst>
                              <p:par>
                                <p:cTn id="41" presetID="22" presetClass="entr" presetSubtype="4" repeatCount="0" fill="hold" grpId="0" nodeType="afterEffect">
                                  <p:stCondLst>
                                    <p:cond delay="0"/>
                                  </p:stCondLst>
                                  <p:childTnLst>
                                    <p:set>
                                      <p:cBhvr>
                                        <p:cTn id="42" dur="1" fill="hold">
                                          <p:stCondLst>
                                            <p:cond delay="0"/>
                                          </p:stCondLst>
                                        </p:cTn>
                                        <p:tgtEl>
                                          <p:spTgt spid="6">
                                            <p:graphicEl>
                                              <a:chart seriesIdx="-4" categoryIdx="7" bldStep="category"/>
                                            </p:graphicEl>
                                          </p:spTgt>
                                        </p:tgtEl>
                                        <p:attrNameLst>
                                          <p:attrName>style.visibility</p:attrName>
                                        </p:attrNameLst>
                                      </p:cBhvr>
                                      <p:to>
                                        <p:strVal val="visible"/>
                                      </p:to>
                                    </p:set>
                                    <p:animEffect transition="in" filter="wipe(down)">
                                      <p:cBhvr>
                                        <p:cTn id="43" dur="300"/>
                                        <p:tgtEl>
                                          <p:spTgt spid="6">
                                            <p:graphicEl>
                                              <a:chart seriesIdx="-4" categoryIdx="7" bldStep="category"/>
                                            </p:graphicEl>
                                          </p:spTgt>
                                        </p:tgtEl>
                                      </p:cBhvr>
                                    </p:animEffect>
                                  </p:childTnLst>
                                </p:cTn>
                              </p:par>
                            </p:childTnLst>
                          </p:cTn>
                        </p:par>
                        <p:par>
                          <p:cTn id="44" fill="hold">
                            <p:stCondLst>
                              <p:cond delay="3000"/>
                            </p:stCondLst>
                            <p:childTnLst>
                              <p:par>
                                <p:cTn id="45" presetID="22" presetClass="entr" presetSubtype="4" repeatCount="0" fill="hold" grpId="0" nodeType="afterEffect">
                                  <p:stCondLst>
                                    <p:cond delay="0"/>
                                  </p:stCondLst>
                                  <p:childTnLst>
                                    <p:set>
                                      <p:cBhvr>
                                        <p:cTn id="46" dur="1" fill="hold">
                                          <p:stCondLst>
                                            <p:cond delay="0"/>
                                          </p:stCondLst>
                                        </p:cTn>
                                        <p:tgtEl>
                                          <p:spTgt spid="6">
                                            <p:graphicEl>
                                              <a:chart seriesIdx="-4" categoryIdx="8" bldStep="category"/>
                                            </p:graphicEl>
                                          </p:spTgt>
                                        </p:tgtEl>
                                        <p:attrNameLst>
                                          <p:attrName>style.visibility</p:attrName>
                                        </p:attrNameLst>
                                      </p:cBhvr>
                                      <p:to>
                                        <p:strVal val="visible"/>
                                      </p:to>
                                    </p:set>
                                    <p:animEffect transition="in" filter="wipe(down)">
                                      <p:cBhvr>
                                        <p:cTn id="47" dur="300"/>
                                        <p:tgtEl>
                                          <p:spTgt spid="6">
                                            <p:graphicEl>
                                              <a:chart seriesIdx="-4" categoryIdx="8" bldStep="category"/>
                                            </p:graphicEl>
                                          </p:spTgt>
                                        </p:tgtEl>
                                      </p:cBhvr>
                                    </p:animEffect>
                                  </p:childTnLst>
                                </p:cTn>
                              </p:par>
                            </p:childTnLst>
                          </p:cTn>
                        </p:par>
                        <p:par>
                          <p:cTn id="48" fill="hold">
                            <p:stCondLst>
                              <p:cond delay="3300"/>
                            </p:stCondLst>
                            <p:childTnLst>
                              <p:par>
                                <p:cTn id="49" presetID="22" presetClass="entr" presetSubtype="4" repeatCount="0" fill="hold" grpId="0" nodeType="afterEffect">
                                  <p:stCondLst>
                                    <p:cond delay="0"/>
                                  </p:stCondLst>
                                  <p:childTnLst>
                                    <p:set>
                                      <p:cBhvr>
                                        <p:cTn id="50" dur="1" fill="hold">
                                          <p:stCondLst>
                                            <p:cond delay="0"/>
                                          </p:stCondLst>
                                        </p:cTn>
                                        <p:tgtEl>
                                          <p:spTgt spid="6">
                                            <p:graphicEl>
                                              <a:chart seriesIdx="-4" categoryIdx="9" bldStep="category"/>
                                            </p:graphicEl>
                                          </p:spTgt>
                                        </p:tgtEl>
                                        <p:attrNameLst>
                                          <p:attrName>style.visibility</p:attrName>
                                        </p:attrNameLst>
                                      </p:cBhvr>
                                      <p:to>
                                        <p:strVal val="visible"/>
                                      </p:to>
                                    </p:set>
                                    <p:animEffect transition="in" filter="wipe(down)">
                                      <p:cBhvr>
                                        <p:cTn id="51" dur="300"/>
                                        <p:tgtEl>
                                          <p:spTgt spid="6">
                                            <p:graphicEl>
                                              <a:chart seriesIdx="-4" categoryIdx="9" bldStep="category"/>
                                            </p:graphicEl>
                                          </p:spTgt>
                                        </p:tgtEl>
                                      </p:cBhvr>
                                    </p:animEffect>
                                  </p:childTnLst>
                                </p:cTn>
                              </p:par>
                            </p:childTnLst>
                          </p:cTn>
                        </p:par>
                        <p:par>
                          <p:cTn id="52" fill="hold">
                            <p:stCondLst>
                              <p:cond delay="3600"/>
                            </p:stCondLst>
                            <p:childTnLst>
                              <p:par>
                                <p:cTn id="53" presetID="22" presetClass="entr" presetSubtype="4" repeatCount="0" fill="hold" grpId="0" nodeType="afterEffect">
                                  <p:stCondLst>
                                    <p:cond delay="0"/>
                                  </p:stCondLst>
                                  <p:childTnLst>
                                    <p:set>
                                      <p:cBhvr>
                                        <p:cTn id="54" dur="1" fill="hold">
                                          <p:stCondLst>
                                            <p:cond delay="0"/>
                                          </p:stCondLst>
                                        </p:cTn>
                                        <p:tgtEl>
                                          <p:spTgt spid="6">
                                            <p:graphicEl>
                                              <a:chart seriesIdx="-4" categoryIdx="10" bldStep="category"/>
                                            </p:graphicEl>
                                          </p:spTgt>
                                        </p:tgtEl>
                                        <p:attrNameLst>
                                          <p:attrName>style.visibility</p:attrName>
                                        </p:attrNameLst>
                                      </p:cBhvr>
                                      <p:to>
                                        <p:strVal val="visible"/>
                                      </p:to>
                                    </p:set>
                                    <p:animEffect transition="in" filter="wipe(down)">
                                      <p:cBhvr>
                                        <p:cTn id="55" dur="300"/>
                                        <p:tgtEl>
                                          <p:spTgt spid="6">
                                            <p:graphicEl>
                                              <a:chart seriesIdx="-4" categoryIdx="10" bldStep="category"/>
                                            </p:graphicEl>
                                          </p:spTgt>
                                        </p:tgtEl>
                                      </p:cBhvr>
                                    </p:animEffect>
                                  </p:childTnLst>
                                </p:cTn>
                              </p:par>
                            </p:childTnLst>
                          </p:cTn>
                        </p:par>
                        <p:par>
                          <p:cTn id="56" fill="hold">
                            <p:stCondLst>
                              <p:cond delay="3900"/>
                            </p:stCondLst>
                            <p:childTnLst>
                              <p:par>
                                <p:cTn id="57" presetID="22" presetClass="entr" presetSubtype="4" repeatCount="0" fill="hold" grpId="0" nodeType="afterEffect">
                                  <p:stCondLst>
                                    <p:cond delay="0"/>
                                  </p:stCondLst>
                                  <p:childTnLst>
                                    <p:set>
                                      <p:cBhvr>
                                        <p:cTn id="58" dur="1" fill="hold">
                                          <p:stCondLst>
                                            <p:cond delay="0"/>
                                          </p:stCondLst>
                                        </p:cTn>
                                        <p:tgtEl>
                                          <p:spTgt spid="6">
                                            <p:graphicEl>
                                              <a:chart seriesIdx="-4" categoryIdx="11" bldStep="category"/>
                                            </p:graphicEl>
                                          </p:spTgt>
                                        </p:tgtEl>
                                        <p:attrNameLst>
                                          <p:attrName>style.visibility</p:attrName>
                                        </p:attrNameLst>
                                      </p:cBhvr>
                                      <p:to>
                                        <p:strVal val="visible"/>
                                      </p:to>
                                    </p:set>
                                    <p:animEffect transition="in" filter="wipe(down)">
                                      <p:cBhvr>
                                        <p:cTn id="59" dur="300"/>
                                        <p:tgtEl>
                                          <p:spTgt spid="6">
                                            <p:graphicEl>
                                              <a:chart seriesIdx="-4" categoryIdx="11" bldStep="category"/>
                                            </p:graphicEl>
                                          </p:spTgt>
                                        </p:tgtEl>
                                      </p:cBhvr>
                                    </p:animEffect>
                                  </p:childTnLst>
                                </p:cTn>
                              </p:par>
                            </p:childTnLst>
                          </p:cTn>
                        </p:par>
                        <p:par>
                          <p:cTn id="60" fill="hold">
                            <p:stCondLst>
                              <p:cond delay="4200"/>
                            </p:stCondLst>
                            <p:childTnLst>
                              <p:par>
                                <p:cTn id="61" presetID="22" presetClass="entr" presetSubtype="4" repeatCount="0" fill="hold" grpId="0" nodeType="afterEffect">
                                  <p:stCondLst>
                                    <p:cond delay="0"/>
                                  </p:stCondLst>
                                  <p:childTnLst>
                                    <p:set>
                                      <p:cBhvr>
                                        <p:cTn id="62" dur="1" fill="hold">
                                          <p:stCondLst>
                                            <p:cond delay="0"/>
                                          </p:stCondLst>
                                        </p:cTn>
                                        <p:tgtEl>
                                          <p:spTgt spid="6">
                                            <p:graphicEl>
                                              <a:chart seriesIdx="-4" categoryIdx="12" bldStep="category"/>
                                            </p:graphicEl>
                                          </p:spTgt>
                                        </p:tgtEl>
                                        <p:attrNameLst>
                                          <p:attrName>style.visibility</p:attrName>
                                        </p:attrNameLst>
                                      </p:cBhvr>
                                      <p:to>
                                        <p:strVal val="visible"/>
                                      </p:to>
                                    </p:set>
                                    <p:animEffect transition="in" filter="wipe(down)">
                                      <p:cBhvr>
                                        <p:cTn id="63" dur="300"/>
                                        <p:tgtEl>
                                          <p:spTgt spid="6">
                                            <p:graphicEl>
                                              <a:chart seriesIdx="-4" categoryIdx="12" bldStep="category"/>
                                            </p:graphicEl>
                                          </p:spTgt>
                                        </p:tgtEl>
                                      </p:cBhvr>
                                    </p:animEffect>
                                  </p:childTnLst>
                                </p:cTn>
                              </p:par>
                            </p:childTnLst>
                          </p:cTn>
                        </p:par>
                        <p:par>
                          <p:cTn id="64" fill="hold">
                            <p:stCondLst>
                              <p:cond delay="4500"/>
                            </p:stCondLst>
                            <p:childTnLst>
                              <p:par>
                                <p:cTn id="65" presetID="22" presetClass="entr" presetSubtype="4" repeatCount="0" fill="hold" grpId="0" nodeType="afterEffect">
                                  <p:stCondLst>
                                    <p:cond delay="0"/>
                                  </p:stCondLst>
                                  <p:childTnLst>
                                    <p:set>
                                      <p:cBhvr>
                                        <p:cTn id="66" dur="1" fill="hold">
                                          <p:stCondLst>
                                            <p:cond delay="0"/>
                                          </p:stCondLst>
                                        </p:cTn>
                                        <p:tgtEl>
                                          <p:spTgt spid="6">
                                            <p:graphicEl>
                                              <a:chart seriesIdx="-4" categoryIdx="13" bldStep="category"/>
                                            </p:graphicEl>
                                          </p:spTgt>
                                        </p:tgtEl>
                                        <p:attrNameLst>
                                          <p:attrName>style.visibility</p:attrName>
                                        </p:attrNameLst>
                                      </p:cBhvr>
                                      <p:to>
                                        <p:strVal val="visible"/>
                                      </p:to>
                                    </p:set>
                                    <p:animEffect transition="in" filter="wipe(down)">
                                      <p:cBhvr>
                                        <p:cTn id="67" dur="300"/>
                                        <p:tgtEl>
                                          <p:spTgt spid="6">
                                            <p:graphicEl>
                                              <a:chart seriesIdx="-4" categoryIdx="13" bldStep="category"/>
                                            </p:graphicEl>
                                          </p:spTgt>
                                        </p:tgtEl>
                                      </p:cBhvr>
                                    </p:animEffect>
                                  </p:childTnLst>
                                </p:cTn>
                              </p:par>
                            </p:childTnLst>
                          </p:cTn>
                        </p:par>
                        <p:par>
                          <p:cTn id="68" fill="hold">
                            <p:stCondLst>
                              <p:cond delay="4800"/>
                            </p:stCondLst>
                            <p:childTnLst>
                              <p:par>
                                <p:cTn id="69" presetID="22" presetClass="entr" presetSubtype="4" repeatCount="0" fill="hold" grpId="0" nodeType="afterEffect">
                                  <p:stCondLst>
                                    <p:cond delay="0"/>
                                  </p:stCondLst>
                                  <p:childTnLst>
                                    <p:set>
                                      <p:cBhvr>
                                        <p:cTn id="70" dur="1" fill="hold">
                                          <p:stCondLst>
                                            <p:cond delay="0"/>
                                          </p:stCondLst>
                                        </p:cTn>
                                        <p:tgtEl>
                                          <p:spTgt spid="6">
                                            <p:graphicEl>
                                              <a:chart seriesIdx="-4" categoryIdx="14" bldStep="category"/>
                                            </p:graphicEl>
                                          </p:spTgt>
                                        </p:tgtEl>
                                        <p:attrNameLst>
                                          <p:attrName>style.visibility</p:attrName>
                                        </p:attrNameLst>
                                      </p:cBhvr>
                                      <p:to>
                                        <p:strVal val="visible"/>
                                      </p:to>
                                    </p:set>
                                    <p:animEffect transition="in" filter="wipe(down)">
                                      <p:cBhvr>
                                        <p:cTn id="71" dur="300"/>
                                        <p:tgtEl>
                                          <p:spTgt spid="6">
                                            <p:graphicEl>
                                              <a:chart seriesIdx="-4" categoryIdx="14" bldStep="category"/>
                                            </p:graphicEl>
                                          </p:spTgt>
                                        </p:tgtEl>
                                      </p:cBhvr>
                                    </p:animEffect>
                                  </p:childTnLst>
                                </p:cTn>
                              </p:par>
                            </p:childTnLst>
                          </p:cTn>
                        </p:par>
                        <p:par>
                          <p:cTn id="72" fill="hold">
                            <p:stCondLst>
                              <p:cond delay="5100"/>
                            </p:stCondLst>
                            <p:childTnLst>
                              <p:par>
                                <p:cTn id="73" presetID="22" presetClass="entr" presetSubtype="4" repeatCount="0" fill="hold" grpId="0" nodeType="afterEffect">
                                  <p:stCondLst>
                                    <p:cond delay="0"/>
                                  </p:stCondLst>
                                  <p:childTnLst>
                                    <p:set>
                                      <p:cBhvr>
                                        <p:cTn id="74" dur="1" fill="hold">
                                          <p:stCondLst>
                                            <p:cond delay="0"/>
                                          </p:stCondLst>
                                        </p:cTn>
                                        <p:tgtEl>
                                          <p:spTgt spid="6">
                                            <p:graphicEl>
                                              <a:chart seriesIdx="-4" categoryIdx="15" bldStep="category"/>
                                            </p:graphicEl>
                                          </p:spTgt>
                                        </p:tgtEl>
                                        <p:attrNameLst>
                                          <p:attrName>style.visibility</p:attrName>
                                        </p:attrNameLst>
                                      </p:cBhvr>
                                      <p:to>
                                        <p:strVal val="visible"/>
                                      </p:to>
                                    </p:set>
                                    <p:animEffect transition="in" filter="wipe(down)">
                                      <p:cBhvr>
                                        <p:cTn id="75" dur="300"/>
                                        <p:tgtEl>
                                          <p:spTgt spid="6">
                                            <p:graphicEl>
                                              <a:chart seriesIdx="-4" categoryIdx="15" bldStep="category"/>
                                            </p:graphicEl>
                                          </p:spTgt>
                                        </p:tgtEl>
                                      </p:cBhvr>
                                    </p:animEffect>
                                  </p:childTnLst>
                                </p:cTn>
                              </p:par>
                            </p:childTnLst>
                          </p:cTn>
                        </p:par>
                        <p:par>
                          <p:cTn id="76" fill="hold">
                            <p:stCondLst>
                              <p:cond delay="5400"/>
                            </p:stCondLst>
                            <p:childTnLst>
                              <p:par>
                                <p:cTn id="77" presetID="22" presetClass="entr" presetSubtype="4" repeatCount="0" fill="hold" grpId="0" nodeType="afterEffect">
                                  <p:stCondLst>
                                    <p:cond delay="0"/>
                                  </p:stCondLst>
                                  <p:childTnLst>
                                    <p:set>
                                      <p:cBhvr>
                                        <p:cTn id="78" dur="1" fill="hold">
                                          <p:stCondLst>
                                            <p:cond delay="0"/>
                                          </p:stCondLst>
                                        </p:cTn>
                                        <p:tgtEl>
                                          <p:spTgt spid="6">
                                            <p:graphicEl>
                                              <a:chart seriesIdx="-4" categoryIdx="16" bldStep="category"/>
                                            </p:graphicEl>
                                          </p:spTgt>
                                        </p:tgtEl>
                                        <p:attrNameLst>
                                          <p:attrName>style.visibility</p:attrName>
                                        </p:attrNameLst>
                                      </p:cBhvr>
                                      <p:to>
                                        <p:strVal val="visible"/>
                                      </p:to>
                                    </p:set>
                                    <p:animEffect transition="in" filter="wipe(down)">
                                      <p:cBhvr>
                                        <p:cTn id="79" dur="300"/>
                                        <p:tgtEl>
                                          <p:spTgt spid="6">
                                            <p:graphicEl>
                                              <a:chart seriesIdx="-4" categoryIdx="16" bldStep="category"/>
                                            </p:graphicEl>
                                          </p:spTgt>
                                        </p:tgtEl>
                                      </p:cBhvr>
                                    </p:animEffect>
                                  </p:childTnLst>
                                </p:cTn>
                              </p:par>
                            </p:childTnLst>
                          </p:cTn>
                        </p:par>
                        <p:par>
                          <p:cTn id="80" fill="hold">
                            <p:stCondLst>
                              <p:cond delay="5700"/>
                            </p:stCondLst>
                            <p:childTnLst>
                              <p:par>
                                <p:cTn id="81" presetID="22" presetClass="entr" presetSubtype="4" repeatCount="0" fill="hold" grpId="0" nodeType="afterEffect">
                                  <p:stCondLst>
                                    <p:cond delay="0"/>
                                  </p:stCondLst>
                                  <p:childTnLst>
                                    <p:set>
                                      <p:cBhvr>
                                        <p:cTn id="82" dur="1" fill="hold">
                                          <p:stCondLst>
                                            <p:cond delay="0"/>
                                          </p:stCondLst>
                                        </p:cTn>
                                        <p:tgtEl>
                                          <p:spTgt spid="6">
                                            <p:graphicEl>
                                              <a:chart seriesIdx="-4" categoryIdx="17" bldStep="category"/>
                                            </p:graphicEl>
                                          </p:spTgt>
                                        </p:tgtEl>
                                        <p:attrNameLst>
                                          <p:attrName>style.visibility</p:attrName>
                                        </p:attrNameLst>
                                      </p:cBhvr>
                                      <p:to>
                                        <p:strVal val="visible"/>
                                      </p:to>
                                    </p:set>
                                    <p:animEffect transition="in" filter="wipe(down)">
                                      <p:cBhvr>
                                        <p:cTn id="83" dur="300"/>
                                        <p:tgtEl>
                                          <p:spTgt spid="6">
                                            <p:graphicEl>
                                              <a:chart seriesIdx="-4" categoryIdx="17" bldStep="category"/>
                                            </p:graphicEl>
                                          </p:spTgt>
                                        </p:tgtEl>
                                      </p:cBhvr>
                                    </p:animEffect>
                                  </p:childTnLst>
                                </p:cTn>
                              </p:par>
                            </p:childTnLst>
                          </p:cTn>
                        </p:par>
                        <p:par>
                          <p:cTn id="84" fill="hold">
                            <p:stCondLst>
                              <p:cond delay="6000"/>
                            </p:stCondLst>
                            <p:childTnLst>
                              <p:par>
                                <p:cTn id="85" presetID="22" presetClass="entr" presetSubtype="4" repeatCount="0" fill="hold" grpId="0" nodeType="afterEffect">
                                  <p:stCondLst>
                                    <p:cond delay="0"/>
                                  </p:stCondLst>
                                  <p:childTnLst>
                                    <p:set>
                                      <p:cBhvr>
                                        <p:cTn id="86" dur="1" fill="hold">
                                          <p:stCondLst>
                                            <p:cond delay="0"/>
                                          </p:stCondLst>
                                        </p:cTn>
                                        <p:tgtEl>
                                          <p:spTgt spid="6">
                                            <p:graphicEl>
                                              <a:chart seriesIdx="-4" categoryIdx="18" bldStep="category"/>
                                            </p:graphicEl>
                                          </p:spTgt>
                                        </p:tgtEl>
                                        <p:attrNameLst>
                                          <p:attrName>style.visibility</p:attrName>
                                        </p:attrNameLst>
                                      </p:cBhvr>
                                      <p:to>
                                        <p:strVal val="visible"/>
                                      </p:to>
                                    </p:set>
                                    <p:animEffect transition="in" filter="wipe(down)">
                                      <p:cBhvr>
                                        <p:cTn id="87" dur="300"/>
                                        <p:tgtEl>
                                          <p:spTgt spid="6">
                                            <p:graphicEl>
                                              <a:chart seriesIdx="-4" categoryIdx="18" bldStep="category"/>
                                            </p:graphicEl>
                                          </p:spTgt>
                                        </p:tgtEl>
                                      </p:cBhvr>
                                    </p:animEffect>
                                  </p:childTnLst>
                                </p:cTn>
                              </p:par>
                            </p:childTnLst>
                          </p:cTn>
                        </p:par>
                        <p:par>
                          <p:cTn id="88" fill="hold">
                            <p:stCondLst>
                              <p:cond delay="6300"/>
                            </p:stCondLst>
                            <p:childTnLst>
                              <p:par>
                                <p:cTn id="89" presetID="22" presetClass="entr" presetSubtype="4" repeatCount="0" fill="hold" grpId="0" nodeType="afterEffect">
                                  <p:stCondLst>
                                    <p:cond delay="0"/>
                                  </p:stCondLst>
                                  <p:childTnLst>
                                    <p:set>
                                      <p:cBhvr>
                                        <p:cTn id="90" dur="1" fill="hold">
                                          <p:stCondLst>
                                            <p:cond delay="0"/>
                                          </p:stCondLst>
                                        </p:cTn>
                                        <p:tgtEl>
                                          <p:spTgt spid="6">
                                            <p:graphicEl>
                                              <a:chart seriesIdx="-4" categoryIdx="19" bldStep="category"/>
                                            </p:graphicEl>
                                          </p:spTgt>
                                        </p:tgtEl>
                                        <p:attrNameLst>
                                          <p:attrName>style.visibility</p:attrName>
                                        </p:attrNameLst>
                                      </p:cBhvr>
                                      <p:to>
                                        <p:strVal val="visible"/>
                                      </p:to>
                                    </p:set>
                                    <p:animEffect transition="in" filter="wipe(down)">
                                      <p:cBhvr>
                                        <p:cTn id="91" dur="300"/>
                                        <p:tgtEl>
                                          <p:spTgt spid="6">
                                            <p:graphicEl>
                                              <a:chart seriesIdx="-4" categoryIdx="19" bldStep="category"/>
                                            </p:graphicEl>
                                          </p:spTgt>
                                        </p:tgtEl>
                                      </p:cBhvr>
                                    </p:animEffect>
                                  </p:childTnLst>
                                </p:cTn>
                              </p:par>
                            </p:childTnLst>
                          </p:cTn>
                        </p:par>
                        <p:par>
                          <p:cTn id="92" fill="hold">
                            <p:stCondLst>
                              <p:cond delay="6600"/>
                            </p:stCondLst>
                            <p:childTnLst>
                              <p:par>
                                <p:cTn id="93" presetID="22" presetClass="entr" presetSubtype="4" repeatCount="0" fill="hold" grpId="0" nodeType="afterEffect">
                                  <p:stCondLst>
                                    <p:cond delay="0"/>
                                  </p:stCondLst>
                                  <p:childTnLst>
                                    <p:set>
                                      <p:cBhvr>
                                        <p:cTn id="94" dur="1" fill="hold">
                                          <p:stCondLst>
                                            <p:cond delay="0"/>
                                          </p:stCondLst>
                                        </p:cTn>
                                        <p:tgtEl>
                                          <p:spTgt spid="6">
                                            <p:graphicEl>
                                              <a:chart seriesIdx="-4" categoryIdx="20" bldStep="category"/>
                                            </p:graphicEl>
                                          </p:spTgt>
                                        </p:tgtEl>
                                        <p:attrNameLst>
                                          <p:attrName>style.visibility</p:attrName>
                                        </p:attrNameLst>
                                      </p:cBhvr>
                                      <p:to>
                                        <p:strVal val="visible"/>
                                      </p:to>
                                    </p:set>
                                    <p:animEffect transition="in" filter="wipe(down)">
                                      <p:cBhvr>
                                        <p:cTn id="95" dur="300"/>
                                        <p:tgtEl>
                                          <p:spTgt spid="6">
                                            <p:graphicEl>
                                              <a:chart seriesIdx="-4" categoryIdx="20" bldStep="category"/>
                                            </p:graphicEl>
                                          </p:spTgt>
                                        </p:tgtEl>
                                      </p:cBhvr>
                                    </p:animEffect>
                                  </p:childTnLst>
                                </p:cTn>
                              </p:par>
                            </p:childTnLst>
                          </p:cTn>
                        </p:par>
                        <p:par>
                          <p:cTn id="96" fill="hold">
                            <p:stCondLst>
                              <p:cond delay="6900"/>
                            </p:stCondLst>
                            <p:childTnLst>
                              <p:par>
                                <p:cTn id="97" presetID="22" presetClass="entr" presetSubtype="4" repeatCount="0" fill="hold" grpId="0" nodeType="afterEffect">
                                  <p:stCondLst>
                                    <p:cond delay="0"/>
                                  </p:stCondLst>
                                  <p:childTnLst>
                                    <p:set>
                                      <p:cBhvr>
                                        <p:cTn id="98" dur="1" fill="hold">
                                          <p:stCondLst>
                                            <p:cond delay="0"/>
                                          </p:stCondLst>
                                        </p:cTn>
                                        <p:tgtEl>
                                          <p:spTgt spid="6">
                                            <p:graphicEl>
                                              <a:chart seriesIdx="-4" categoryIdx="21" bldStep="category"/>
                                            </p:graphicEl>
                                          </p:spTgt>
                                        </p:tgtEl>
                                        <p:attrNameLst>
                                          <p:attrName>style.visibility</p:attrName>
                                        </p:attrNameLst>
                                      </p:cBhvr>
                                      <p:to>
                                        <p:strVal val="visible"/>
                                      </p:to>
                                    </p:set>
                                    <p:animEffect transition="in" filter="wipe(down)">
                                      <p:cBhvr>
                                        <p:cTn id="99" dur="300"/>
                                        <p:tgtEl>
                                          <p:spTgt spid="6">
                                            <p:graphicEl>
                                              <a:chart seriesIdx="-4" categoryIdx="21" bldStep="category"/>
                                            </p:graphicEl>
                                          </p:spTgt>
                                        </p:tgtEl>
                                      </p:cBhvr>
                                    </p:animEffect>
                                  </p:childTnLst>
                                </p:cTn>
                              </p:par>
                            </p:childTnLst>
                          </p:cTn>
                        </p:par>
                        <p:par>
                          <p:cTn id="100" fill="hold">
                            <p:stCondLst>
                              <p:cond delay="7200"/>
                            </p:stCondLst>
                            <p:childTnLst>
                              <p:par>
                                <p:cTn id="101" presetID="22" presetClass="entr" presetSubtype="4" repeatCount="0" fill="hold" grpId="0" nodeType="afterEffect">
                                  <p:stCondLst>
                                    <p:cond delay="0"/>
                                  </p:stCondLst>
                                  <p:childTnLst>
                                    <p:set>
                                      <p:cBhvr>
                                        <p:cTn id="102" dur="1" fill="hold">
                                          <p:stCondLst>
                                            <p:cond delay="0"/>
                                          </p:stCondLst>
                                        </p:cTn>
                                        <p:tgtEl>
                                          <p:spTgt spid="6">
                                            <p:graphicEl>
                                              <a:chart seriesIdx="-4" categoryIdx="22" bldStep="category"/>
                                            </p:graphicEl>
                                          </p:spTgt>
                                        </p:tgtEl>
                                        <p:attrNameLst>
                                          <p:attrName>style.visibility</p:attrName>
                                        </p:attrNameLst>
                                      </p:cBhvr>
                                      <p:to>
                                        <p:strVal val="visible"/>
                                      </p:to>
                                    </p:set>
                                    <p:animEffect transition="in" filter="wipe(down)">
                                      <p:cBhvr>
                                        <p:cTn id="103" dur="300"/>
                                        <p:tgtEl>
                                          <p:spTgt spid="6">
                                            <p:graphicEl>
                                              <a:chart seriesIdx="-4" categoryIdx="22" bldStep="category"/>
                                            </p:graphicEl>
                                          </p:spTgt>
                                        </p:tgtEl>
                                      </p:cBhvr>
                                    </p:animEffect>
                                  </p:childTnLst>
                                </p:cTn>
                              </p:par>
                            </p:childTnLst>
                          </p:cTn>
                        </p:par>
                        <p:par>
                          <p:cTn id="104" fill="hold">
                            <p:stCondLst>
                              <p:cond delay="7500"/>
                            </p:stCondLst>
                            <p:childTnLst>
                              <p:par>
                                <p:cTn id="105" presetID="22" presetClass="entr" presetSubtype="4" repeatCount="0" fill="hold" grpId="0" nodeType="afterEffect">
                                  <p:stCondLst>
                                    <p:cond delay="0"/>
                                  </p:stCondLst>
                                  <p:childTnLst>
                                    <p:set>
                                      <p:cBhvr>
                                        <p:cTn id="106" dur="1" fill="hold">
                                          <p:stCondLst>
                                            <p:cond delay="0"/>
                                          </p:stCondLst>
                                        </p:cTn>
                                        <p:tgtEl>
                                          <p:spTgt spid="6">
                                            <p:graphicEl>
                                              <a:chart seriesIdx="-4" categoryIdx="23" bldStep="category"/>
                                            </p:graphicEl>
                                          </p:spTgt>
                                        </p:tgtEl>
                                        <p:attrNameLst>
                                          <p:attrName>style.visibility</p:attrName>
                                        </p:attrNameLst>
                                      </p:cBhvr>
                                      <p:to>
                                        <p:strVal val="visible"/>
                                      </p:to>
                                    </p:set>
                                    <p:animEffect transition="in" filter="wipe(down)">
                                      <p:cBhvr>
                                        <p:cTn id="107" dur="300"/>
                                        <p:tgtEl>
                                          <p:spTgt spid="6">
                                            <p:graphicEl>
                                              <a:chart seriesIdx="-4" categoryIdx="2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category"/>
        </p:bldSub>
      </p:bldGraphic>
      <p:bldGraphic spid="6" grpId="0">
        <p:bldSub>
          <a:bldChart bld="category"/>
        </p:bldSub>
      </p:bldGraphic>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ARK5">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1B31BE-8F00-4FD0-B83D-49F14B7AACC4}"/>
              </a:ext>
            </a:extLst>
          </p:cNvPr>
          <p:cNvSpPr>
            <a:spLocks noGrp="1"/>
          </p:cNvSpPr>
          <p:nvPr>
            <p:ph type="title" hasCustomPrompt="1"/>
          </p:nvPr>
        </p:nvSpPr>
        <p:spPr/>
        <p:txBody>
          <a:bodyPr/>
          <a:lstStyle/>
          <a:p>
            <a:r>
              <a:rPr lang="en-GB" altLang="en-US" noProof="0" dirty="0"/>
              <a:t>CLICK TO EDIT MASTER TITLE STYLE</a:t>
            </a:r>
            <a:endParaRPr lang="en-GB" noProof="0" dirty="0"/>
          </a:p>
        </p:txBody>
      </p:sp>
      <p:graphicFrame>
        <p:nvGraphicFramePr>
          <p:cNvPr id="3" name="Chart 62">
            <a:extLst>
              <a:ext uri="{FF2B5EF4-FFF2-40B4-BE49-F238E27FC236}">
                <a16:creationId xmlns:a16="http://schemas.microsoft.com/office/drawing/2014/main" id="{ACF06B11-18F4-4720-A183-165C1FB85F61}"/>
              </a:ext>
            </a:extLst>
          </p:cNvPr>
          <p:cNvGraphicFramePr/>
          <p:nvPr userDrawn="1">
            <p:extLst>
              <p:ext uri="{D42A27DB-BD31-4B8C-83A1-F6EECF244321}">
                <p14:modId xmlns:p14="http://schemas.microsoft.com/office/powerpoint/2010/main" val="1737926873"/>
              </p:ext>
            </p:extLst>
          </p:nvPr>
        </p:nvGraphicFramePr>
        <p:xfrm>
          <a:off x="278275" y="1219354"/>
          <a:ext cx="11624274" cy="4735687"/>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a:extLst>
              <a:ext uri="{FF2B5EF4-FFF2-40B4-BE49-F238E27FC236}">
                <a16:creationId xmlns:a16="http://schemas.microsoft.com/office/drawing/2014/main" id="{0805BBD0-4E77-4901-8F9B-5C34F6E0468A}"/>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07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repeatCount="0" fill="hold" grpId="0" nodeType="after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down)">
                                      <p:cBhvr>
                                        <p:cTn id="7" dur="300"/>
                                        <p:tgtEl>
                                          <p:spTgt spid="3">
                                            <p:graphicEl>
                                              <a:chart seriesIdx="-3" categoryIdx="-3" bldStep="gridLegend"/>
                                            </p:graphicEl>
                                          </p:spTgt>
                                        </p:tgtEl>
                                      </p:cBhvr>
                                    </p:animEffect>
                                  </p:childTnLst>
                                </p:cTn>
                              </p:par>
                            </p:childTnLst>
                          </p:cTn>
                        </p:par>
                        <p:par>
                          <p:cTn id="8" fill="hold">
                            <p:stCondLst>
                              <p:cond delay="300"/>
                            </p:stCondLst>
                            <p:childTnLst>
                              <p:par>
                                <p:cTn id="9" presetID="22" presetClass="entr" presetSubtype="4" repeatCount="0" fill="hold" grpId="0" nodeType="afterEffect">
                                  <p:stCondLst>
                                    <p:cond delay="0"/>
                                  </p:stCondLst>
                                  <p:childTnLst>
                                    <p:set>
                                      <p:cBhvr>
                                        <p:cTn id="10"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wipe(down)">
                                      <p:cBhvr>
                                        <p:cTn id="11" dur="300"/>
                                        <p:tgtEl>
                                          <p:spTgt spid="3">
                                            <p:graphicEl>
                                              <a:chart seriesIdx="-4" categoryIdx="0" bldStep="category"/>
                                            </p:graphicEl>
                                          </p:spTgt>
                                        </p:tgtEl>
                                      </p:cBhvr>
                                    </p:animEffect>
                                  </p:childTnLst>
                                </p:cTn>
                              </p:par>
                            </p:childTnLst>
                          </p:cTn>
                        </p:par>
                        <p:par>
                          <p:cTn id="12" fill="hold">
                            <p:stCondLst>
                              <p:cond delay="600"/>
                            </p:stCondLst>
                            <p:childTnLst>
                              <p:par>
                                <p:cTn id="13" presetID="22" presetClass="entr" presetSubtype="4" repeatCount="0" fill="hold" grpId="0" nodeType="afterEffect">
                                  <p:stCondLst>
                                    <p:cond delay="0"/>
                                  </p:stCondLst>
                                  <p:childTnLst>
                                    <p:set>
                                      <p:cBhvr>
                                        <p:cTn id="14"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wipe(down)">
                                      <p:cBhvr>
                                        <p:cTn id="15" dur="300"/>
                                        <p:tgtEl>
                                          <p:spTgt spid="3">
                                            <p:graphicEl>
                                              <a:chart seriesIdx="-4" categoryIdx="1" bldStep="category"/>
                                            </p:graphicEl>
                                          </p:spTgt>
                                        </p:tgtEl>
                                      </p:cBhvr>
                                    </p:animEffect>
                                  </p:childTnLst>
                                </p:cTn>
                              </p:par>
                            </p:childTnLst>
                          </p:cTn>
                        </p:par>
                        <p:par>
                          <p:cTn id="16" fill="hold">
                            <p:stCondLst>
                              <p:cond delay="900"/>
                            </p:stCondLst>
                            <p:childTnLst>
                              <p:par>
                                <p:cTn id="17" presetID="22" presetClass="entr" presetSubtype="4" repeatCount="0" fill="hold" grpId="0" nodeType="afterEffect">
                                  <p:stCondLst>
                                    <p:cond delay="0"/>
                                  </p:stCondLst>
                                  <p:childTnLst>
                                    <p:set>
                                      <p:cBhvr>
                                        <p:cTn id="18"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wipe(down)">
                                      <p:cBhvr>
                                        <p:cTn id="19" dur="300"/>
                                        <p:tgtEl>
                                          <p:spTgt spid="3">
                                            <p:graphicEl>
                                              <a:chart seriesIdx="-4" categoryIdx="2" bldStep="category"/>
                                            </p:graphicEl>
                                          </p:spTgt>
                                        </p:tgtEl>
                                      </p:cBhvr>
                                    </p:animEffect>
                                  </p:childTnLst>
                                </p:cTn>
                              </p:par>
                            </p:childTnLst>
                          </p:cTn>
                        </p:par>
                        <p:par>
                          <p:cTn id="20" fill="hold">
                            <p:stCondLst>
                              <p:cond delay="1200"/>
                            </p:stCondLst>
                            <p:childTnLst>
                              <p:par>
                                <p:cTn id="21" presetID="22" presetClass="entr" presetSubtype="4" repeatCount="0" fill="hold" grpId="0" nodeType="afterEffect">
                                  <p:stCondLst>
                                    <p:cond delay="0"/>
                                  </p:stCondLst>
                                  <p:childTnLst>
                                    <p:set>
                                      <p:cBhvr>
                                        <p:cTn id="22"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wipe(down)">
                                      <p:cBhvr>
                                        <p:cTn id="23" dur="300"/>
                                        <p:tgtEl>
                                          <p:spTgt spid="3">
                                            <p:graphicEl>
                                              <a:chart seriesIdx="-4" categoryIdx="3" bldStep="category"/>
                                            </p:graphicEl>
                                          </p:spTgt>
                                        </p:tgtEl>
                                      </p:cBhvr>
                                    </p:animEffect>
                                  </p:childTnLst>
                                </p:cTn>
                              </p:par>
                            </p:childTnLst>
                          </p:cTn>
                        </p:par>
                        <p:par>
                          <p:cTn id="24" fill="hold">
                            <p:stCondLst>
                              <p:cond delay="1500"/>
                            </p:stCondLst>
                            <p:childTnLst>
                              <p:par>
                                <p:cTn id="25" presetID="22" presetClass="entr" presetSubtype="4" repeatCount="0" fill="hold" grpId="0" nodeType="afterEffect">
                                  <p:stCondLst>
                                    <p:cond delay="0"/>
                                  </p:stCondLst>
                                  <p:childTnLst>
                                    <p:set>
                                      <p:cBhvr>
                                        <p:cTn id="26" dur="1" fill="hold">
                                          <p:stCondLst>
                                            <p:cond delay="0"/>
                                          </p:stCondLst>
                                        </p:cTn>
                                        <p:tgtEl>
                                          <p:spTgt spid="3">
                                            <p:graphicEl>
                                              <a:chart seriesIdx="-4" categoryIdx="4" bldStep="category"/>
                                            </p:graphicEl>
                                          </p:spTgt>
                                        </p:tgtEl>
                                        <p:attrNameLst>
                                          <p:attrName>style.visibility</p:attrName>
                                        </p:attrNameLst>
                                      </p:cBhvr>
                                      <p:to>
                                        <p:strVal val="visible"/>
                                      </p:to>
                                    </p:set>
                                    <p:animEffect transition="in" filter="wipe(down)">
                                      <p:cBhvr>
                                        <p:cTn id="27" dur="300"/>
                                        <p:tgtEl>
                                          <p:spTgt spid="3">
                                            <p:graphicEl>
                                              <a:chart seriesIdx="-4" categoryIdx="4" bldStep="category"/>
                                            </p:graphicEl>
                                          </p:spTgt>
                                        </p:tgtEl>
                                      </p:cBhvr>
                                    </p:animEffect>
                                  </p:childTnLst>
                                </p:cTn>
                              </p:par>
                            </p:childTnLst>
                          </p:cTn>
                        </p:par>
                        <p:par>
                          <p:cTn id="28" fill="hold">
                            <p:stCondLst>
                              <p:cond delay="1800"/>
                            </p:stCondLst>
                            <p:childTnLst>
                              <p:par>
                                <p:cTn id="29" presetID="22" presetClass="entr" presetSubtype="4" repeatCount="0" fill="hold" grpId="0" nodeType="afterEffect">
                                  <p:stCondLst>
                                    <p:cond delay="0"/>
                                  </p:stCondLst>
                                  <p:childTnLst>
                                    <p:set>
                                      <p:cBhvr>
                                        <p:cTn id="30" dur="1" fill="hold">
                                          <p:stCondLst>
                                            <p:cond delay="0"/>
                                          </p:stCondLst>
                                        </p:cTn>
                                        <p:tgtEl>
                                          <p:spTgt spid="3">
                                            <p:graphicEl>
                                              <a:chart seriesIdx="-4" categoryIdx="5" bldStep="category"/>
                                            </p:graphicEl>
                                          </p:spTgt>
                                        </p:tgtEl>
                                        <p:attrNameLst>
                                          <p:attrName>style.visibility</p:attrName>
                                        </p:attrNameLst>
                                      </p:cBhvr>
                                      <p:to>
                                        <p:strVal val="visible"/>
                                      </p:to>
                                    </p:set>
                                    <p:animEffect transition="in" filter="wipe(down)">
                                      <p:cBhvr>
                                        <p:cTn id="31" dur="300"/>
                                        <p:tgtEl>
                                          <p:spTgt spid="3">
                                            <p:graphicEl>
                                              <a:chart seriesIdx="-4" categoryIdx="5" bldStep="category"/>
                                            </p:graphicEl>
                                          </p:spTgt>
                                        </p:tgtEl>
                                      </p:cBhvr>
                                    </p:animEffect>
                                  </p:childTnLst>
                                </p:cTn>
                              </p:par>
                            </p:childTnLst>
                          </p:cTn>
                        </p:par>
                        <p:par>
                          <p:cTn id="32" fill="hold">
                            <p:stCondLst>
                              <p:cond delay="2100"/>
                            </p:stCondLst>
                            <p:childTnLst>
                              <p:par>
                                <p:cTn id="33" presetID="22" presetClass="entr" presetSubtype="4" repeatCount="0" fill="hold" grpId="0" nodeType="afterEffect">
                                  <p:stCondLst>
                                    <p:cond delay="0"/>
                                  </p:stCondLst>
                                  <p:childTnLst>
                                    <p:set>
                                      <p:cBhvr>
                                        <p:cTn id="34" dur="1" fill="hold">
                                          <p:stCondLst>
                                            <p:cond delay="0"/>
                                          </p:stCondLst>
                                        </p:cTn>
                                        <p:tgtEl>
                                          <p:spTgt spid="3">
                                            <p:graphicEl>
                                              <a:chart seriesIdx="-4" categoryIdx="6" bldStep="category"/>
                                            </p:graphicEl>
                                          </p:spTgt>
                                        </p:tgtEl>
                                        <p:attrNameLst>
                                          <p:attrName>style.visibility</p:attrName>
                                        </p:attrNameLst>
                                      </p:cBhvr>
                                      <p:to>
                                        <p:strVal val="visible"/>
                                      </p:to>
                                    </p:set>
                                    <p:animEffect transition="in" filter="wipe(down)">
                                      <p:cBhvr>
                                        <p:cTn id="35" dur="300"/>
                                        <p:tgtEl>
                                          <p:spTgt spid="3">
                                            <p:graphicEl>
                                              <a:chart seriesIdx="-4" categoryIdx="6" bldStep="category"/>
                                            </p:graphicEl>
                                          </p:spTgt>
                                        </p:tgtEl>
                                      </p:cBhvr>
                                    </p:animEffect>
                                  </p:childTnLst>
                                </p:cTn>
                              </p:par>
                            </p:childTnLst>
                          </p:cTn>
                        </p:par>
                        <p:par>
                          <p:cTn id="36" fill="hold">
                            <p:stCondLst>
                              <p:cond delay="2400"/>
                            </p:stCondLst>
                            <p:childTnLst>
                              <p:par>
                                <p:cTn id="37" presetID="22" presetClass="entr" presetSubtype="4" repeatCount="0" fill="hold" grpId="0" nodeType="afterEffect">
                                  <p:stCondLst>
                                    <p:cond delay="0"/>
                                  </p:stCondLst>
                                  <p:childTnLst>
                                    <p:set>
                                      <p:cBhvr>
                                        <p:cTn id="38" dur="1" fill="hold">
                                          <p:stCondLst>
                                            <p:cond delay="0"/>
                                          </p:stCondLst>
                                        </p:cTn>
                                        <p:tgtEl>
                                          <p:spTgt spid="3">
                                            <p:graphicEl>
                                              <a:chart seriesIdx="-4" categoryIdx="7" bldStep="category"/>
                                            </p:graphicEl>
                                          </p:spTgt>
                                        </p:tgtEl>
                                        <p:attrNameLst>
                                          <p:attrName>style.visibility</p:attrName>
                                        </p:attrNameLst>
                                      </p:cBhvr>
                                      <p:to>
                                        <p:strVal val="visible"/>
                                      </p:to>
                                    </p:set>
                                    <p:animEffect transition="in" filter="wipe(down)">
                                      <p:cBhvr>
                                        <p:cTn id="39" dur="300"/>
                                        <p:tgtEl>
                                          <p:spTgt spid="3">
                                            <p:graphicEl>
                                              <a:chart seriesIdx="-4" categoryIdx="7" bldStep="category"/>
                                            </p:graphicEl>
                                          </p:spTgt>
                                        </p:tgtEl>
                                      </p:cBhvr>
                                    </p:animEffect>
                                  </p:childTnLst>
                                </p:cTn>
                              </p:par>
                            </p:childTnLst>
                          </p:cTn>
                        </p:par>
                        <p:par>
                          <p:cTn id="40" fill="hold">
                            <p:stCondLst>
                              <p:cond delay="2700"/>
                            </p:stCondLst>
                            <p:childTnLst>
                              <p:par>
                                <p:cTn id="41" presetID="22" presetClass="entr" presetSubtype="4" repeatCount="0" fill="hold" grpId="0" nodeType="afterEffect">
                                  <p:stCondLst>
                                    <p:cond delay="0"/>
                                  </p:stCondLst>
                                  <p:childTnLst>
                                    <p:set>
                                      <p:cBhvr>
                                        <p:cTn id="42" dur="1" fill="hold">
                                          <p:stCondLst>
                                            <p:cond delay="0"/>
                                          </p:stCondLst>
                                        </p:cTn>
                                        <p:tgtEl>
                                          <p:spTgt spid="3">
                                            <p:graphicEl>
                                              <a:chart seriesIdx="-4" categoryIdx="8" bldStep="category"/>
                                            </p:graphicEl>
                                          </p:spTgt>
                                        </p:tgtEl>
                                        <p:attrNameLst>
                                          <p:attrName>style.visibility</p:attrName>
                                        </p:attrNameLst>
                                      </p:cBhvr>
                                      <p:to>
                                        <p:strVal val="visible"/>
                                      </p:to>
                                    </p:set>
                                    <p:animEffect transition="in" filter="wipe(down)">
                                      <p:cBhvr>
                                        <p:cTn id="43" dur="300"/>
                                        <p:tgtEl>
                                          <p:spTgt spid="3">
                                            <p:graphicEl>
                                              <a:chart seriesIdx="-4" categoryIdx="8" bldStep="category"/>
                                            </p:graphicEl>
                                          </p:spTgt>
                                        </p:tgtEl>
                                      </p:cBhvr>
                                    </p:animEffect>
                                  </p:childTnLst>
                                </p:cTn>
                              </p:par>
                            </p:childTnLst>
                          </p:cTn>
                        </p:par>
                        <p:par>
                          <p:cTn id="44" fill="hold">
                            <p:stCondLst>
                              <p:cond delay="3000"/>
                            </p:stCondLst>
                            <p:childTnLst>
                              <p:par>
                                <p:cTn id="45" presetID="22" presetClass="entr" presetSubtype="4" repeatCount="0" fill="hold" grpId="0" nodeType="afterEffect">
                                  <p:stCondLst>
                                    <p:cond delay="0"/>
                                  </p:stCondLst>
                                  <p:childTnLst>
                                    <p:set>
                                      <p:cBhvr>
                                        <p:cTn id="46" dur="1" fill="hold">
                                          <p:stCondLst>
                                            <p:cond delay="0"/>
                                          </p:stCondLst>
                                        </p:cTn>
                                        <p:tgtEl>
                                          <p:spTgt spid="3">
                                            <p:graphicEl>
                                              <a:chart seriesIdx="-4" categoryIdx="9" bldStep="category"/>
                                            </p:graphicEl>
                                          </p:spTgt>
                                        </p:tgtEl>
                                        <p:attrNameLst>
                                          <p:attrName>style.visibility</p:attrName>
                                        </p:attrNameLst>
                                      </p:cBhvr>
                                      <p:to>
                                        <p:strVal val="visible"/>
                                      </p:to>
                                    </p:set>
                                    <p:animEffect transition="in" filter="wipe(down)">
                                      <p:cBhvr>
                                        <p:cTn id="47" dur="300"/>
                                        <p:tgtEl>
                                          <p:spTgt spid="3">
                                            <p:graphicEl>
                                              <a:chart seriesIdx="-4" categoryIdx="9" bldStep="category"/>
                                            </p:graphicEl>
                                          </p:spTgt>
                                        </p:tgtEl>
                                      </p:cBhvr>
                                    </p:animEffect>
                                  </p:childTnLst>
                                </p:cTn>
                              </p:par>
                            </p:childTnLst>
                          </p:cTn>
                        </p:par>
                        <p:par>
                          <p:cTn id="48" fill="hold">
                            <p:stCondLst>
                              <p:cond delay="3300"/>
                            </p:stCondLst>
                            <p:childTnLst>
                              <p:par>
                                <p:cTn id="49" presetID="22" presetClass="entr" presetSubtype="4" repeatCount="0" fill="hold" grpId="0" nodeType="afterEffect">
                                  <p:stCondLst>
                                    <p:cond delay="0"/>
                                  </p:stCondLst>
                                  <p:childTnLst>
                                    <p:set>
                                      <p:cBhvr>
                                        <p:cTn id="50" dur="1" fill="hold">
                                          <p:stCondLst>
                                            <p:cond delay="0"/>
                                          </p:stCondLst>
                                        </p:cTn>
                                        <p:tgtEl>
                                          <p:spTgt spid="3">
                                            <p:graphicEl>
                                              <a:chart seriesIdx="-4" categoryIdx="10" bldStep="category"/>
                                            </p:graphicEl>
                                          </p:spTgt>
                                        </p:tgtEl>
                                        <p:attrNameLst>
                                          <p:attrName>style.visibility</p:attrName>
                                        </p:attrNameLst>
                                      </p:cBhvr>
                                      <p:to>
                                        <p:strVal val="visible"/>
                                      </p:to>
                                    </p:set>
                                    <p:animEffect transition="in" filter="wipe(down)">
                                      <p:cBhvr>
                                        <p:cTn id="51" dur="300"/>
                                        <p:tgtEl>
                                          <p:spTgt spid="3">
                                            <p:graphicEl>
                                              <a:chart seriesIdx="-4" categoryIdx="10" bldStep="category"/>
                                            </p:graphicEl>
                                          </p:spTgt>
                                        </p:tgtEl>
                                      </p:cBhvr>
                                    </p:animEffect>
                                  </p:childTnLst>
                                </p:cTn>
                              </p:par>
                            </p:childTnLst>
                          </p:cTn>
                        </p:par>
                        <p:par>
                          <p:cTn id="52" fill="hold">
                            <p:stCondLst>
                              <p:cond delay="3600"/>
                            </p:stCondLst>
                            <p:childTnLst>
                              <p:par>
                                <p:cTn id="53" presetID="22" presetClass="entr" presetSubtype="4" repeatCount="0" fill="hold" grpId="0" nodeType="afterEffect">
                                  <p:stCondLst>
                                    <p:cond delay="0"/>
                                  </p:stCondLst>
                                  <p:childTnLst>
                                    <p:set>
                                      <p:cBhvr>
                                        <p:cTn id="54" dur="1" fill="hold">
                                          <p:stCondLst>
                                            <p:cond delay="0"/>
                                          </p:stCondLst>
                                        </p:cTn>
                                        <p:tgtEl>
                                          <p:spTgt spid="3">
                                            <p:graphicEl>
                                              <a:chart seriesIdx="-4" categoryIdx="11" bldStep="category"/>
                                            </p:graphicEl>
                                          </p:spTgt>
                                        </p:tgtEl>
                                        <p:attrNameLst>
                                          <p:attrName>style.visibility</p:attrName>
                                        </p:attrNameLst>
                                      </p:cBhvr>
                                      <p:to>
                                        <p:strVal val="visible"/>
                                      </p:to>
                                    </p:set>
                                    <p:animEffect transition="in" filter="wipe(down)">
                                      <p:cBhvr>
                                        <p:cTn id="55" dur="300"/>
                                        <p:tgtEl>
                                          <p:spTgt spid="3">
                                            <p:graphicEl>
                                              <a:chart seriesIdx="-4" categoryIdx="11" bldStep="category"/>
                                            </p:graphicEl>
                                          </p:spTgt>
                                        </p:tgtEl>
                                      </p:cBhvr>
                                    </p:animEffect>
                                  </p:childTnLst>
                                </p:cTn>
                              </p:par>
                            </p:childTnLst>
                          </p:cTn>
                        </p:par>
                        <p:par>
                          <p:cTn id="56" fill="hold">
                            <p:stCondLst>
                              <p:cond delay="3900"/>
                            </p:stCondLst>
                            <p:childTnLst>
                              <p:par>
                                <p:cTn id="57" presetID="22" presetClass="entr" presetSubtype="4" repeatCount="0" fill="hold" grpId="0" nodeType="afterEffect">
                                  <p:stCondLst>
                                    <p:cond delay="0"/>
                                  </p:stCondLst>
                                  <p:childTnLst>
                                    <p:set>
                                      <p:cBhvr>
                                        <p:cTn id="58" dur="1" fill="hold">
                                          <p:stCondLst>
                                            <p:cond delay="0"/>
                                          </p:stCondLst>
                                        </p:cTn>
                                        <p:tgtEl>
                                          <p:spTgt spid="3">
                                            <p:graphicEl>
                                              <a:chart seriesIdx="-4" categoryIdx="12" bldStep="category"/>
                                            </p:graphicEl>
                                          </p:spTgt>
                                        </p:tgtEl>
                                        <p:attrNameLst>
                                          <p:attrName>style.visibility</p:attrName>
                                        </p:attrNameLst>
                                      </p:cBhvr>
                                      <p:to>
                                        <p:strVal val="visible"/>
                                      </p:to>
                                    </p:set>
                                    <p:animEffect transition="in" filter="wipe(down)">
                                      <p:cBhvr>
                                        <p:cTn id="59" dur="300"/>
                                        <p:tgtEl>
                                          <p:spTgt spid="3">
                                            <p:graphicEl>
                                              <a:chart seriesIdx="-4" categoryIdx="12" bldStep="category"/>
                                            </p:graphicEl>
                                          </p:spTgt>
                                        </p:tgtEl>
                                      </p:cBhvr>
                                    </p:animEffect>
                                  </p:childTnLst>
                                </p:cTn>
                              </p:par>
                            </p:childTnLst>
                          </p:cTn>
                        </p:par>
                        <p:par>
                          <p:cTn id="60" fill="hold">
                            <p:stCondLst>
                              <p:cond delay="4200"/>
                            </p:stCondLst>
                            <p:childTnLst>
                              <p:par>
                                <p:cTn id="61" presetID="22" presetClass="entr" presetSubtype="4" repeatCount="0" fill="hold" grpId="0" nodeType="afterEffect">
                                  <p:stCondLst>
                                    <p:cond delay="0"/>
                                  </p:stCondLst>
                                  <p:childTnLst>
                                    <p:set>
                                      <p:cBhvr>
                                        <p:cTn id="62" dur="1" fill="hold">
                                          <p:stCondLst>
                                            <p:cond delay="0"/>
                                          </p:stCondLst>
                                        </p:cTn>
                                        <p:tgtEl>
                                          <p:spTgt spid="3">
                                            <p:graphicEl>
                                              <a:chart seriesIdx="-4" categoryIdx="13" bldStep="category"/>
                                            </p:graphicEl>
                                          </p:spTgt>
                                        </p:tgtEl>
                                        <p:attrNameLst>
                                          <p:attrName>style.visibility</p:attrName>
                                        </p:attrNameLst>
                                      </p:cBhvr>
                                      <p:to>
                                        <p:strVal val="visible"/>
                                      </p:to>
                                    </p:set>
                                    <p:animEffect transition="in" filter="wipe(down)">
                                      <p:cBhvr>
                                        <p:cTn id="63" dur="300"/>
                                        <p:tgtEl>
                                          <p:spTgt spid="3">
                                            <p:graphicEl>
                                              <a:chart seriesIdx="-4" categoryIdx="13" bldStep="category"/>
                                            </p:graphicEl>
                                          </p:spTgt>
                                        </p:tgtEl>
                                      </p:cBhvr>
                                    </p:animEffect>
                                  </p:childTnLst>
                                </p:cTn>
                              </p:par>
                            </p:childTnLst>
                          </p:cTn>
                        </p:par>
                        <p:par>
                          <p:cTn id="64" fill="hold">
                            <p:stCondLst>
                              <p:cond delay="4500"/>
                            </p:stCondLst>
                            <p:childTnLst>
                              <p:par>
                                <p:cTn id="65" presetID="22" presetClass="entr" presetSubtype="4" repeatCount="0" fill="hold" grpId="0" nodeType="afterEffect">
                                  <p:stCondLst>
                                    <p:cond delay="0"/>
                                  </p:stCondLst>
                                  <p:childTnLst>
                                    <p:set>
                                      <p:cBhvr>
                                        <p:cTn id="66" dur="1" fill="hold">
                                          <p:stCondLst>
                                            <p:cond delay="0"/>
                                          </p:stCondLst>
                                        </p:cTn>
                                        <p:tgtEl>
                                          <p:spTgt spid="3">
                                            <p:graphicEl>
                                              <a:chart seriesIdx="-4" categoryIdx="14" bldStep="category"/>
                                            </p:graphicEl>
                                          </p:spTgt>
                                        </p:tgtEl>
                                        <p:attrNameLst>
                                          <p:attrName>style.visibility</p:attrName>
                                        </p:attrNameLst>
                                      </p:cBhvr>
                                      <p:to>
                                        <p:strVal val="visible"/>
                                      </p:to>
                                    </p:set>
                                    <p:animEffect transition="in" filter="wipe(down)">
                                      <p:cBhvr>
                                        <p:cTn id="67" dur="300"/>
                                        <p:tgtEl>
                                          <p:spTgt spid="3">
                                            <p:graphicEl>
                                              <a:chart seriesIdx="-4" categoryIdx="14" bldStep="category"/>
                                            </p:graphicEl>
                                          </p:spTgt>
                                        </p:tgtEl>
                                      </p:cBhvr>
                                    </p:animEffect>
                                  </p:childTnLst>
                                </p:cTn>
                              </p:par>
                            </p:childTnLst>
                          </p:cTn>
                        </p:par>
                        <p:par>
                          <p:cTn id="68" fill="hold">
                            <p:stCondLst>
                              <p:cond delay="4800"/>
                            </p:stCondLst>
                            <p:childTnLst>
                              <p:par>
                                <p:cTn id="69" presetID="22" presetClass="entr" presetSubtype="4" repeatCount="0" fill="hold" grpId="0" nodeType="afterEffect">
                                  <p:stCondLst>
                                    <p:cond delay="0"/>
                                  </p:stCondLst>
                                  <p:childTnLst>
                                    <p:set>
                                      <p:cBhvr>
                                        <p:cTn id="70" dur="1" fill="hold">
                                          <p:stCondLst>
                                            <p:cond delay="0"/>
                                          </p:stCondLst>
                                        </p:cTn>
                                        <p:tgtEl>
                                          <p:spTgt spid="3">
                                            <p:graphicEl>
                                              <a:chart seriesIdx="-4" categoryIdx="15" bldStep="category"/>
                                            </p:graphicEl>
                                          </p:spTgt>
                                        </p:tgtEl>
                                        <p:attrNameLst>
                                          <p:attrName>style.visibility</p:attrName>
                                        </p:attrNameLst>
                                      </p:cBhvr>
                                      <p:to>
                                        <p:strVal val="visible"/>
                                      </p:to>
                                    </p:set>
                                    <p:animEffect transition="in" filter="wipe(down)">
                                      <p:cBhvr>
                                        <p:cTn id="71" dur="300"/>
                                        <p:tgtEl>
                                          <p:spTgt spid="3">
                                            <p:graphicEl>
                                              <a:chart seriesIdx="-4" categoryIdx="15" bldStep="category"/>
                                            </p:graphicEl>
                                          </p:spTgt>
                                        </p:tgtEl>
                                      </p:cBhvr>
                                    </p:animEffect>
                                  </p:childTnLst>
                                </p:cTn>
                              </p:par>
                            </p:childTnLst>
                          </p:cTn>
                        </p:par>
                        <p:par>
                          <p:cTn id="72" fill="hold">
                            <p:stCondLst>
                              <p:cond delay="5100"/>
                            </p:stCondLst>
                            <p:childTnLst>
                              <p:par>
                                <p:cTn id="73" presetID="22" presetClass="entr" presetSubtype="4" repeatCount="0" fill="hold" grpId="0" nodeType="afterEffect">
                                  <p:stCondLst>
                                    <p:cond delay="0"/>
                                  </p:stCondLst>
                                  <p:childTnLst>
                                    <p:set>
                                      <p:cBhvr>
                                        <p:cTn id="74" dur="1" fill="hold">
                                          <p:stCondLst>
                                            <p:cond delay="0"/>
                                          </p:stCondLst>
                                        </p:cTn>
                                        <p:tgtEl>
                                          <p:spTgt spid="3">
                                            <p:graphicEl>
                                              <a:chart seriesIdx="-4" categoryIdx="16" bldStep="category"/>
                                            </p:graphicEl>
                                          </p:spTgt>
                                        </p:tgtEl>
                                        <p:attrNameLst>
                                          <p:attrName>style.visibility</p:attrName>
                                        </p:attrNameLst>
                                      </p:cBhvr>
                                      <p:to>
                                        <p:strVal val="visible"/>
                                      </p:to>
                                    </p:set>
                                    <p:animEffect transition="in" filter="wipe(down)">
                                      <p:cBhvr>
                                        <p:cTn id="75" dur="300"/>
                                        <p:tgtEl>
                                          <p:spTgt spid="3">
                                            <p:graphicEl>
                                              <a:chart seriesIdx="-4" categoryIdx="16" bldStep="category"/>
                                            </p:graphicEl>
                                          </p:spTgt>
                                        </p:tgtEl>
                                      </p:cBhvr>
                                    </p:animEffect>
                                  </p:childTnLst>
                                </p:cTn>
                              </p:par>
                            </p:childTnLst>
                          </p:cTn>
                        </p:par>
                        <p:par>
                          <p:cTn id="76" fill="hold">
                            <p:stCondLst>
                              <p:cond delay="5400"/>
                            </p:stCondLst>
                            <p:childTnLst>
                              <p:par>
                                <p:cTn id="77" presetID="22" presetClass="entr" presetSubtype="4" repeatCount="0" fill="hold" grpId="0" nodeType="afterEffect">
                                  <p:stCondLst>
                                    <p:cond delay="0"/>
                                  </p:stCondLst>
                                  <p:childTnLst>
                                    <p:set>
                                      <p:cBhvr>
                                        <p:cTn id="78" dur="1" fill="hold">
                                          <p:stCondLst>
                                            <p:cond delay="0"/>
                                          </p:stCondLst>
                                        </p:cTn>
                                        <p:tgtEl>
                                          <p:spTgt spid="3">
                                            <p:graphicEl>
                                              <a:chart seriesIdx="-4" categoryIdx="17" bldStep="category"/>
                                            </p:graphicEl>
                                          </p:spTgt>
                                        </p:tgtEl>
                                        <p:attrNameLst>
                                          <p:attrName>style.visibility</p:attrName>
                                        </p:attrNameLst>
                                      </p:cBhvr>
                                      <p:to>
                                        <p:strVal val="visible"/>
                                      </p:to>
                                    </p:set>
                                    <p:animEffect transition="in" filter="wipe(down)">
                                      <p:cBhvr>
                                        <p:cTn id="79" dur="300"/>
                                        <p:tgtEl>
                                          <p:spTgt spid="3">
                                            <p:graphicEl>
                                              <a:chart seriesIdx="-4" categoryIdx="17" bldStep="category"/>
                                            </p:graphicEl>
                                          </p:spTgt>
                                        </p:tgtEl>
                                      </p:cBhvr>
                                    </p:animEffect>
                                  </p:childTnLst>
                                </p:cTn>
                              </p:par>
                            </p:childTnLst>
                          </p:cTn>
                        </p:par>
                        <p:par>
                          <p:cTn id="80" fill="hold">
                            <p:stCondLst>
                              <p:cond delay="5700"/>
                            </p:stCondLst>
                            <p:childTnLst>
                              <p:par>
                                <p:cTn id="81" presetID="22" presetClass="entr" presetSubtype="4" repeatCount="0" fill="hold" grpId="0" nodeType="afterEffect">
                                  <p:stCondLst>
                                    <p:cond delay="0"/>
                                  </p:stCondLst>
                                  <p:childTnLst>
                                    <p:set>
                                      <p:cBhvr>
                                        <p:cTn id="82" dur="1" fill="hold">
                                          <p:stCondLst>
                                            <p:cond delay="0"/>
                                          </p:stCondLst>
                                        </p:cTn>
                                        <p:tgtEl>
                                          <p:spTgt spid="3">
                                            <p:graphicEl>
                                              <a:chart seriesIdx="-4" categoryIdx="18" bldStep="category"/>
                                            </p:graphicEl>
                                          </p:spTgt>
                                        </p:tgtEl>
                                        <p:attrNameLst>
                                          <p:attrName>style.visibility</p:attrName>
                                        </p:attrNameLst>
                                      </p:cBhvr>
                                      <p:to>
                                        <p:strVal val="visible"/>
                                      </p:to>
                                    </p:set>
                                    <p:animEffect transition="in" filter="wipe(down)">
                                      <p:cBhvr>
                                        <p:cTn id="83" dur="300"/>
                                        <p:tgtEl>
                                          <p:spTgt spid="3">
                                            <p:graphicEl>
                                              <a:chart seriesIdx="-4" categoryIdx="18" bldStep="category"/>
                                            </p:graphicEl>
                                          </p:spTgt>
                                        </p:tgtEl>
                                      </p:cBhvr>
                                    </p:animEffect>
                                  </p:childTnLst>
                                </p:cTn>
                              </p:par>
                            </p:childTnLst>
                          </p:cTn>
                        </p:par>
                        <p:par>
                          <p:cTn id="84" fill="hold">
                            <p:stCondLst>
                              <p:cond delay="6000"/>
                            </p:stCondLst>
                            <p:childTnLst>
                              <p:par>
                                <p:cTn id="85" presetID="22" presetClass="entr" presetSubtype="4" repeatCount="0" fill="hold" grpId="0" nodeType="afterEffect">
                                  <p:stCondLst>
                                    <p:cond delay="0"/>
                                  </p:stCondLst>
                                  <p:childTnLst>
                                    <p:set>
                                      <p:cBhvr>
                                        <p:cTn id="86" dur="1" fill="hold">
                                          <p:stCondLst>
                                            <p:cond delay="0"/>
                                          </p:stCondLst>
                                        </p:cTn>
                                        <p:tgtEl>
                                          <p:spTgt spid="3">
                                            <p:graphicEl>
                                              <a:chart seriesIdx="-4" categoryIdx="19" bldStep="category"/>
                                            </p:graphicEl>
                                          </p:spTgt>
                                        </p:tgtEl>
                                        <p:attrNameLst>
                                          <p:attrName>style.visibility</p:attrName>
                                        </p:attrNameLst>
                                      </p:cBhvr>
                                      <p:to>
                                        <p:strVal val="visible"/>
                                      </p:to>
                                    </p:set>
                                    <p:animEffect transition="in" filter="wipe(down)">
                                      <p:cBhvr>
                                        <p:cTn id="87" dur="300"/>
                                        <p:tgtEl>
                                          <p:spTgt spid="3">
                                            <p:graphicEl>
                                              <a:chart seriesIdx="-4" categoryIdx="19" bldStep="category"/>
                                            </p:graphicEl>
                                          </p:spTgt>
                                        </p:tgtEl>
                                      </p:cBhvr>
                                    </p:animEffect>
                                  </p:childTnLst>
                                </p:cTn>
                              </p:par>
                            </p:childTnLst>
                          </p:cTn>
                        </p:par>
                        <p:par>
                          <p:cTn id="88" fill="hold">
                            <p:stCondLst>
                              <p:cond delay="6300"/>
                            </p:stCondLst>
                            <p:childTnLst>
                              <p:par>
                                <p:cTn id="89" presetID="22" presetClass="entr" presetSubtype="4" repeatCount="0" fill="hold" grpId="0" nodeType="afterEffect">
                                  <p:stCondLst>
                                    <p:cond delay="0"/>
                                  </p:stCondLst>
                                  <p:childTnLst>
                                    <p:set>
                                      <p:cBhvr>
                                        <p:cTn id="90" dur="1" fill="hold">
                                          <p:stCondLst>
                                            <p:cond delay="0"/>
                                          </p:stCondLst>
                                        </p:cTn>
                                        <p:tgtEl>
                                          <p:spTgt spid="3">
                                            <p:graphicEl>
                                              <a:chart seriesIdx="-4" categoryIdx="20" bldStep="category"/>
                                            </p:graphicEl>
                                          </p:spTgt>
                                        </p:tgtEl>
                                        <p:attrNameLst>
                                          <p:attrName>style.visibility</p:attrName>
                                        </p:attrNameLst>
                                      </p:cBhvr>
                                      <p:to>
                                        <p:strVal val="visible"/>
                                      </p:to>
                                    </p:set>
                                    <p:animEffect transition="in" filter="wipe(down)">
                                      <p:cBhvr>
                                        <p:cTn id="91" dur="300"/>
                                        <p:tgtEl>
                                          <p:spTgt spid="3">
                                            <p:graphicEl>
                                              <a:chart seriesIdx="-4" categoryIdx="20" bldStep="category"/>
                                            </p:graphicEl>
                                          </p:spTgt>
                                        </p:tgtEl>
                                      </p:cBhvr>
                                    </p:animEffect>
                                  </p:childTnLst>
                                </p:cTn>
                              </p:par>
                            </p:childTnLst>
                          </p:cTn>
                        </p:par>
                        <p:par>
                          <p:cTn id="92" fill="hold">
                            <p:stCondLst>
                              <p:cond delay="6600"/>
                            </p:stCondLst>
                            <p:childTnLst>
                              <p:par>
                                <p:cTn id="93" presetID="22" presetClass="entr" presetSubtype="4" repeatCount="0" fill="hold" grpId="0" nodeType="afterEffect">
                                  <p:stCondLst>
                                    <p:cond delay="0"/>
                                  </p:stCondLst>
                                  <p:childTnLst>
                                    <p:set>
                                      <p:cBhvr>
                                        <p:cTn id="94" dur="1" fill="hold">
                                          <p:stCondLst>
                                            <p:cond delay="0"/>
                                          </p:stCondLst>
                                        </p:cTn>
                                        <p:tgtEl>
                                          <p:spTgt spid="3">
                                            <p:graphicEl>
                                              <a:chart seriesIdx="-4" categoryIdx="21" bldStep="category"/>
                                            </p:graphicEl>
                                          </p:spTgt>
                                        </p:tgtEl>
                                        <p:attrNameLst>
                                          <p:attrName>style.visibility</p:attrName>
                                        </p:attrNameLst>
                                      </p:cBhvr>
                                      <p:to>
                                        <p:strVal val="visible"/>
                                      </p:to>
                                    </p:set>
                                    <p:animEffect transition="in" filter="wipe(down)">
                                      <p:cBhvr>
                                        <p:cTn id="95" dur="300"/>
                                        <p:tgtEl>
                                          <p:spTgt spid="3">
                                            <p:graphicEl>
                                              <a:chart seriesIdx="-4" categoryIdx="21" bldStep="category"/>
                                            </p:graphicEl>
                                          </p:spTgt>
                                        </p:tgtEl>
                                      </p:cBhvr>
                                    </p:animEffect>
                                  </p:childTnLst>
                                </p:cTn>
                              </p:par>
                            </p:childTnLst>
                          </p:cTn>
                        </p:par>
                        <p:par>
                          <p:cTn id="96" fill="hold">
                            <p:stCondLst>
                              <p:cond delay="6900"/>
                            </p:stCondLst>
                            <p:childTnLst>
                              <p:par>
                                <p:cTn id="97" presetID="22" presetClass="entr" presetSubtype="4" repeatCount="0" fill="hold" grpId="0" nodeType="afterEffect">
                                  <p:stCondLst>
                                    <p:cond delay="0"/>
                                  </p:stCondLst>
                                  <p:childTnLst>
                                    <p:set>
                                      <p:cBhvr>
                                        <p:cTn id="98" dur="1" fill="hold">
                                          <p:stCondLst>
                                            <p:cond delay="0"/>
                                          </p:stCondLst>
                                        </p:cTn>
                                        <p:tgtEl>
                                          <p:spTgt spid="3">
                                            <p:graphicEl>
                                              <a:chart seriesIdx="-4" categoryIdx="22" bldStep="category"/>
                                            </p:graphicEl>
                                          </p:spTgt>
                                        </p:tgtEl>
                                        <p:attrNameLst>
                                          <p:attrName>style.visibility</p:attrName>
                                        </p:attrNameLst>
                                      </p:cBhvr>
                                      <p:to>
                                        <p:strVal val="visible"/>
                                      </p:to>
                                    </p:set>
                                    <p:animEffect transition="in" filter="wipe(down)">
                                      <p:cBhvr>
                                        <p:cTn id="99" dur="300"/>
                                        <p:tgtEl>
                                          <p:spTgt spid="3">
                                            <p:graphicEl>
                                              <a:chart seriesIdx="-4" categoryIdx="22" bldStep="category"/>
                                            </p:graphicEl>
                                          </p:spTgt>
                                        </p:tgtEl>
                                      </p:cBhvr>
                                    </p:animEffect>
                                  </p:childTnLst>
                                </p:cTn>
                              </p:par>
                            </p:childTnLst>
                          </p:cTn>
                        </p:par>
                        <p:par>
                          <p:cTn id="100" fill="hold">
                            <p:stCondLst>
                              <p:cond delay="7200"/>
                            </p:stCondLst>
                            <p:childTnLst>
                              <p:par>
                                <p:cTn id="101" presetID="22" presetClass="entr" presetSubtype="4" repeatCount="0" fill="hold" grpId="0" nodeType="afterEffect">
                                  <p:stCondLst>
                                    <p:cond delay="0"/>
                                  </p:stCondLst>
                                  <p:childTnLst>
                                    <p:set>
                                      <p:cBhvr>
                                        <p:cTn id="102" dur="1" fill="hold">
                                          <p:stCondLst>
                                            <p:cond delay="0"/>
                                          </p:stCondLst>
                                        </p:cTn>
                                        <p:tgtEl>
                                          <p:spTgt spid="3">
                                            <p:graphicEl>
                                              <a:chart seriesIdx="-4" categoryIdx="23" bldStep="category"/>
                                            </p:graphicEl>
                                          </p:spTgt>
                                        </p:tgtEl>
                                        <p:attrNameLst>
                                          <p:attrName>style.visibility</p:attrName>
                                        </p:attrNameLst>
                                      </p:cBhvr>
                                      <p:to>
                                        <p:strVal val="visible"/>
                                      </p:to>
                                    </p:set>
                                    <p:animEffect transition="in" filter="wipe(down)">
                                      <p:cBhvr>
                                        <p:cTn id="103" dur="300"/>
                                        <p:tgtEl>
                                          <p:spTgt spid="3">
                                            <p:graphicEl>
                                              <a:chart seriesIdx="-4" categoryIdx="2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category"/>
        </p:bldSub>
      </p:bldGraphic>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6">
    <p:spTree>
      <p:nvGrpSpPr>
        <p:cNvPr id="1" name=""/>
        <p:cNvGrpSpPr/>
        <p:nvPr/>
      </p:nvGrpSpPr>
      <p:grpSpPr>
        <a:xfrm>
          <a:off x="0" y="0"/>
          <a:ext cx="0" cy="0"/>
          <a:chOff x="0" y="0"/>
          <a:chExt cx="0" cy="0"/>
        </a:xfrm>
      </p:grpSpPr>
      <p:grpSp>
        <p:nvGrpSpPr>
          <p:cNvPr id="4" name="Group 35">
            <a:extLst>
              <a:ext uri="{FF2B5EF4-FFF2-40B4-BE49-F238E27FC236}">
                <a16:creationId xmlns:a16="http://schemas.microsoft.com/office/drawing/2014/main" id="{F49FFC1C-3741-4844-8C3F-E4F557524424}"/>
              </a:ext>
            </a:extLst>
          </p:cNvPr>
          <p:cNvGrpSpPr/>
          <p:nvPr userDrawn="1"/>
        </p:nvGrpSpPr>
        <p:grpSpPr>
          <a:xfrm>
            <a:off x="-6565" y="-2"/>
            <a:ext cx="12269310" cy="6858003"/>
            <a:chOff x="-6566" y="-2"/>
            <a:chExt cx="12269309" cy="6858002"/>
          </a:xfrm>
        </p:grpSpPr>
        <p:sp>
          <p:nvSpPr>
            <p:cNvPr id="5" name="Rectangle 36" hidden="1">
              <a:extLst>
                <a:ext uri="{FF2B5EF4-FFF2-40B4-BE49-F238E27FC236}">
                  <a16:creationId xmlns:a16="http://schemas.microsoft.com/office/drawing/2014/main" id="{0BD74276-8ED2-4824-9998-0BAA3955CD95}"/>
                </a:ext>
              </a:extLst>
            </p:cNvPr>
            <p:cNvSpPr/>
            <p:nvPr userDrawn="1"/>
          </p:nvSpPr>
          <p:spPr>
            <a:xfrm>
              <a:off x="-6566" y="-2"/>
              <a:ext cx="12198565" cy="6858002"/>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98" dirty="0"/>
            </a:p>
          </p:txBody>
        </p:sp>
        <p:grpSp>
          <p:nvGrpSpPr>
            <p:cNvPr id="6" name="Group 37" hidden="1">
              <a:extLst>
                <a:ext uri="{FF2B5EF4-FFF2-40B4-BE49-F238E27FC236}">
                  <a16:creationId xmlns:a16="http://schemas.microsoft.com/office/drawing/2014/main" id="{978F2107-068F-4327-9136-6EB3073A4403}"/>
                </a:ext>
              </a:extLst>
            </p:cNvPr>
            <p:cNvGrpSpPr/>
            <p:nvPr userDrawn="1"/>
          </p:nvGrpSpPr>
          <p:grpSpPr>
            <a:xfrm>
              <a:off x="442260" y="3456849"/>
              <a:ext cx="11820483" cy="2970388"/>
              <a:chOff x="442260" y="3600153"/>
              <a:chExt cx="11820483" cy="2970388"/>
            </a:xfrm>
          </p:grpSpPr>
          <p:cxnSp>
            <p:nvCxnSpPr>
              <p:cNvPr id="7" name="Straight Connector 38">
                <a:extLst>
                  <a:ext uri="{FF2B5EF4-FFF2-40B4-BE49-F238E27FC236}">
                    <a16:creationId xmlns:a16="http://schemas.microsoft.com/office/drawing/2014/main" id="{B5909EFF-FFE7-4DCA-BB35-2930538F8575}"/>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8" name="Straight Connector 39">
                <a:extLst>
                  <a:ext uri="{FF2B5EF4-FFF2-40B4-BE49-F238E27FC236}">
                    <a16:creationId xmlns:a16="http://schemas.microsoft.com/office/drawing/2014/main" id="{BBF66BD5-8EBB-4321-AEA7-778A769BCD0F}"/>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40">
                <a:extLst>
                  <a:ext uri="{FF2B5EF4-FFF2-40B4-BE49-F238E27FC236}">
                    <a16:creationId xmlns:a16="http://schemas.microsoft.com/office/drawing/2014/main" id="{B6105F55-6F73-4EAC-A6FE-341C1EDD082D}"/>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0" name="Straight Connector 41">
                <a:extLst>
                  <a:ext uri="{FF2B5EF4-FFF2-40B4-BE49-F238E27FC236}">
                    <a16:creationId xmlns:a16="http://schemas.microsoft.com/office/drawing/2014/main" id="{231C4A1D-0D18-4C45-8CD2-9B482D211697}"/>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42">
                <a:extLst>
                  <a:ext uri="{FF2B5EF4-FFF2-40B4-BE49-F238E27FC236}">
                    <a16:creationId xmlns:a16="http://schemas.microsoft.com/office/drawing/2014/main" id="{887B699A-26D9-4993-847C-C919922EE7EC}"/>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3">
                <a:extLst>
                  <a:ext uri="{FF2B5EF4-FFF2-40B4-BE49-F238E27FC236}">
                    <a16:creationId xmlns:a16="http://schemas.microsoft.com/office/drawing/2014/main" id="{2861B340-F5C1-4BA1-BA98-8D650473066B}"/>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4">
                <a:extLst>
                  <a:ext uri="{FF2B5EF4-FFF2-40B4-BE49-F238E27FC236}">
                    <a16:creationId xmlns:a16="http://schemas.microsoft.com/office/drawing/2014/main" id="{C3568F9F-131F-4452-A304-F5E5399BCD8C}"/>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5">
                <a:extLst>
                  <a:ext uri="{FF2B5EF4-FFF2-40B4-BE49-F238E27FC236}">
                    <a16:creationId xmlns:a16="http://schemas.microsoft.com/office/drawing/2014/main" id="{CF836D01-B716-45B7-86B0-7412F0310BC3}"/>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6">
                <a:extLst>
                  <a:ext uri="{FF2B5EF4-FFF2-40B4-BE49-F238E27FC236}">
                    <a16:creationId xmlns:a16="http://schemas.microsoft.com/office/drawing/2014/main" id="{456D7560-3022-407D-A56A-387D1CF7CBBE}"/>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7">
                <a:extLst>
                  <a:ext uri="{FF2B5EF4-FFF2-40B4-BE49-F238E27FC236}">
                    <a16:creationId xmlns:a16="http://schemas.microsoft.com/office/drawing/2014/main" id="{C7A0A529-063D-45DD-8385-C74DBDC59E7E}"/>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8">
                <a:extLst>
                  <a:ext uri="{FF2B5EF4-FFF2-40B4-BE49-F238E27FC236}">
                    <a16:creationId xmlns:a16="http://schemas.microsoft.com/office/drawing/2014/main" id="{A931E34D-B55F-40AD-83AF-7163B7D714F7}"/>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9">
                <a:extLst>
                  <a:ext uri="{FF2B5EF4-FFF2-40B4-BE49-F238E27FC236}">
                    <a16:creationId xmlns:a16="http://schemas.microsoft.com/office/drawing/2014/main" id="{85C0AB43-36CD-4E1C-BBD6-F6E40C7E2D07}"/>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50">
                <a:extLst>
                  <a:ext uri="{FF2B5EF4-FFF2-40B4-BE49-F238E27FC236}">
                    <a16:creationId xmlns:a16="http://schemas.microsoft.com/office/drawing/2014/main" id="{78CD91FC-28C9-4AC7-87D2-3236ADA79432}"/>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51">
                <a:extLst>
                  <a:ext uri="{FF2B5EF4-FFF2-40B4-BE49-F238E27FC236}">
                    <a16:creationId xmlns:a16="http://schemas.microsoft.com/office/drawing/2014/main" id="{43CC5094-48A5-4786-A10E-9CE8FDA8F34F}"/>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52">
                <a:extLst>
                  <a:ext uri="{FF2B5EF4-FFF2-40B4-BE49-F238E27FC236}">
                    <a16:creationId xmlns:a16="http://schemas.microsoft.com/office/drawing/2014/main" id="{B1CF75A4-9F1F-48F6-AFDA-C7897F2C1B55}"/>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3">
                <a:extLst>
                  <a:ext uri="{FF2B5EF4-FFF2-40B4-BE49-F238E27FC236}">
                    <a16:creationId xmlns:a16="http://schemas.microsoft.com/office/drawing/2014/main" id="{D8B3EC32-3BCC-4CF3-A8AB-D5695C387FB1}"/>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4">
                <a:extLst>
                  <a:ext uri="{FF2B5EF4-FFF2-40B4-BE49-F238E27FC236}">
                    <a16:creationId xmlns:a16="http://schemas.microsoft.com/office/drawing/2014/main" id="{646D2636-826F-4188-AECD-8E9F547C330E}"/>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5">
                <a:extLst>
                  <a:ext uri="{FF2B5EF4-FFF2-40B4-BE49-F238E27FC236}">
                    <a16:creationId xmlns:a16="http://schemas.microsoft.com/office/drawing/2014/main" id="{D5190618-4665-4F2E-8844-020AD30239F6}"/>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6">
                <a:extLst>
                  <a:ext uri="{FF2B5EF4-FFF2-40B4-BE49-F238E27FC236}">
                    <a16:creationId xmlns:a16="http://schemas.microsoft.com/office/drawing/2014/main" id="{E501E497-7672-440E-967B-911C1D6B4B10}"/>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7">
                <a:extLst>
                  <a:ext uri="{FF2B5EF4-FFF2-40B4-BE49-F238E27FC236}">
                    <a16:creationId xmlns:a16="http://schemas.microsoft.com/office/drawing/2014/main" id="{8A688C29-83E0-4CC9-A8C5-B6B30A57710C}"/>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8">
                <a:extLst>
                  <a:ext uri="{FF2B5EF4-FFF2-40B4-BE49-F238E27FC236}">
                    <a16:creationId xmlns:a16="http://schemas.microsoft.com/office/drawing/2014/main" id="{8D3348AE-2C08-472A-92E4-12BF79B738D1}"/>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9">
                <a:extLst>
                  <a:ext uri="{FF2B5EF4-FFF2-40B4-BE49-F238E27FC236}">
                    <a16:creationId xmlns:a16="http://schemas.microsoft.com/office/drawing/2014/main" id="{D93531AE-9D57-49CA-BC46-F7384685F786}"/>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60">
                <a:extLst>
                  <a:ext uri="{FF2B5EF4-FFF2-40B4-BE49-F238E27FC236}">
                    <a16:creationId xmlns:a16="http://schemas.microsoft.com/office/drawing/2014/main" id="{6130565B-76F2-434C-8896-54E337D6B462}"/>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61">
                <a:extLst>
                  <a:ext uri="{FF2B5EF4-FFF2-40B4-BE49-F238E27FC236}">
                    <a16:creationId xmlns:a16="http://schemas.microsoft.com/office/drawing/2014/main" id="{A0D45B84-40CC-46CF-ACE4-C3A1732817B3}"/>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grpSp>
      <p:sp>
        <p:nvSpPr>
          <p:cNvPr id="2" name="Titolo 1">
            <a:extLst>
              <a:ext uri="{FF2B5EF4-FFF2-40B4-BE49-F238E27FC236}">
                <a16:creationId xmlns:a16="http://schemas.microsoft.com/office/drawing/2014/main" id="{07D574C9-96B2-42EF-A9BC-D62E458D5C9F}"/>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3B009754-3A1E-461E-B289-FE7FC85C2E42}"/>
              </a:ext>
            </a:extLst>
          </p:cNvPr>
          <p:cNvSpPr>
            <a:spLocks noGrp="1"/>
          </p:cNvSpPr>
          <p:nvPr>
            <p:ph idx="1"/>
          </p:nvPr>
        </p:nvSpPr>
        <p:spPr>
          <a:xfrm>
            <a:off x="218263" y="882000"/>
            <a:ext cx="11732718" cy="5328000"/>
          </a:xfrm>
        </p:spPr>
        <p:txBody>
          <a:bodyPr/>
          <a:lstStyle>
            <a:lvl1pPr>
              <a:defRPr sz="1795"/>
            </a:lvl1pPr>
            <a:lvl2pPr>
              <a:defRPr sz="1795"/>
            </a:lvl2pPr>
            <a:lvl3pPr>
              <a:defRPr sz="1795"/>
            </a:lvl3pPr>
            <a:lvl4pPr>
              <a:defRPr sz="1795"/>
            </a:lvl4pPr>
            <a:lvl5pPr>
              <a:defRPr sz="1795"/>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2416485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7">
    <p:spTree>
      <p:nvGrpSpPr>
        <p:cNvPr id="1" name=""/>
        <p:cNvGrpSpPr/>
        <p:nvPr/>
      </p:nvGrpSpPr>
      <p:grpSpPr>
        <a:xfrm>
          <a:off x="0" y="0"/>
          <a:ext cx="0" cy="0"/>
          <a:chOff x="0" y="0"/>
          <a:chExt cx="0" cy="0"/>
        </a:xfrm>
      </p:grpSpPr>
      <p:grpSp>
        <p:nvGrpSpPr>
          <p:cNvPr id="5" name="Group 35">
            <a:extLst>
              <a:ext uri="{FF2B5EF4-FFF2-40B4-BE49-F238E27FC236}">
                <a16:creationId xmlns:a16="http://schemas.microsoft.com/office/drawing/2014/main" id="{15C1165B-50AC-46F5-B945-37FE6AF1F392}"/>
              </a:ext>
            </a:extLst>
          </p:cNvPr>
          <p:cNvGrpSpPr/>
          <p:nvPr userDrawn="1"/>
        </p:nvGrpSpPr>
        <p:grpSpPr>
          <a:xfrm>
            <a:off x="-6565" y="-2"/>
            <a:ext cx="12269310" cy="6858003"/>
            <a:chOff x="-6566" y="-2"/>
            <a:chExt cx="12269309" cy="6858002"/>
          </a:xfrm>
        </p:grpSpPr>
        <p:sp>
          <p:nvSpPr>
            <p:cNvPr id="6" name="Rectangle 36" hidden="1">
              <a:extLst>
                <a:ext uri="{FF2B5EF4-FFF2-40B4-BE49-F238E27FC236}">
                  <a16:creationId xmlns:a16="http://schemas.microsoft.com/office/drawing/2014/main" id="{EA24BE63-1E38-4FA8-B27E-7568D000D456}"/>
                </a:ext>
              </a:extLst>
            </p:cNvPr>
            <p:cNvSpPr/>
            <p:nvPr userDrawn="1"/>
          </p:nvSpPr>
          <p:spPr>
            <a:xfrm>
              <a:off x="-6566" y="-2"/>
              <a:ext cx="12198565" cy="6858002"/>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98" dirty="0"/>
            </a:p>
          </p:txBody>
        </p:sp>
        <p:grpSp>
          <p:nvGrpSpPr>
            <p:cNvPr id="7" name="Group 37" hidden="1">
              <a:extLst>
                <a:ext uri="{FF2B5EF4-FFF2-40B4-BE49-F238E27FC236}">
                  <a16:creationId xmlns:a16="http://schemas.microsoft.com/office/drawing/2014/main" id="{D4DAB8E7-6AD7-4E3B-87D7-9C92D704A0D5}"/>
                </a:ext>
              </a:extLst>
            </p:cNvPr>
            <p:cNvGrpSpPr/>
            <p:nvPr userDrawn="1"/>
          </p:nvGrpSpPr>
          <p:grpSpPr>
            <a:xfrm>
              <a:off x="442260" y="3456849"/>
              <a:ext cx="11820483" cy="2970388"/>
              <a:chOff x="442260" y="3600153"/>
              <a:chExt cx="11820483" cy="2970388"/>
            </a:xfrm>
          </p:grpSpPr>
          <p:cxnSp>
            <p:nvCxnSpPr>
              <p:cNvPr id="8" name="Straight Connector 38">
                <a:extLst>
                  <a:ext uri="{FF2B5EF4-FFF2-40B4-BE49-F238E27FC236}">
                    <a16:creationId xmlns:a16="http://schemas.microsoft.com/office/drawing/2014/main" id="{0F24E6D8-B4AC-477C-A584-BF9803AD059A}"/>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39">
                <a:extLst>
                  <a:ext uri="{FF2B5EF4-FFF2-40B4-BE49-F238E27FC236}">
                    <a16:creationId xmlns:a16="http://schemas.microsoft.com/office/drawing/2014/main" id="{2AFEE107-23D8-49B8-B87B-287A589B06A3}"/>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0" name="Straight Connector 40">
                <a:extLst>
                  <a:ext uri="{FF2B5EF4-FFF2-40B4-BE49-F238E27FC236}">
                    <a16:creationId xmlns:a16="http://schemas.microsoft.com/office/drawing/2014/main" id="{FC46F22B-8D16-44B9-B078-5202FAD5506C}"/>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41">
                <a:extLst>
                  <a:ext uri="{FF2B5EF4-FFF2-40B4-BE49-F238E27FC236}">
                    <a16:creationId xmlns:a16="http://schemas.microsoft.com/office/drawing/2014/main" id="{84F40097-447D-4345-A231-8E06B5113DAF}"/>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2">
                <a:extLst>
                  <a:ext uri="{FF2B5EF4-FFF2-40B4-BE49-F238E27FC236}">
                    <a16:creationId xmlns:a16="http://schemas.microsoft.com/office/drawing/2014/main" id="{42254BF6-C2FE-484E-B8E5-A5FB6CAE68DA}"/>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3">
                <a:extLst>
                  <a:ext uri="{FF2B5EF4-FFF2-40B4-BE49-F238E27FC236}">
                    <a16:creationId xmlns:a16="http://schemas.microsoft.com/office/drawing/2014/main" id="{E5B7F90F-FC2C-4515-8D32-89F631EBA147}"/>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4">
                <a:extLst>
                  <a:ext uri="{FF2B5EF4-FFF2-40B4-BE49-F238E27FC236}">
                    <a16:creationId xmlns:a16="http://schemas.microsoft.com/office/drawing/2014/main" id="{E99345B2-5577-4798-8DBC-A8040E1C170C}"/>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5">
                <a:extLst>
                  <a:ext uri="{FF2B5EF4-FFF2-40B4-BE49-F238E27FC236}">
                    <a16:creationId xmlns:a16="http://schemas.microsoft.com/office/drawing/2014/main" id="{F327189C-9AB2-4BE4-BEFF-13F4E1778D06}"/>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6">
                <a:extLst>
                  <a:ext uri="{FF2B5EF4-FFF2-40B4-BE49-F238E27FC236}">
                    <a16:creationId xmlns:a16="http://schemas.microsoft.com/office/drawing/2014/main" id="{7F11114A-60DF-4358-A694-BB4FEEA2A6C7}"/>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7">
                <a:extLst>
                  <a:ext uri="{FF2B5EF4-FFF2-40B4-BE49-F238E27FC236}">
                    <a16:creationId xmlns:a16="http://schemas.microsoft.com/office/drawing/2014/main" id="{A23FCE7B-565B-4C89-BB57-1638682A4280}"/>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8">
                <a:extLst>
                  <a:ext uri="{FF2B5EF4-FFF2-40B4-BE49-F238E27FC236}">
                    <a16:creationId xmlns:a16="http://schemas.microsoft.com/office/drawing/2014/main" id="{0E2613AD-9079-429A-BC7D-F00A04FEFC83}"/>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49">
                <a:extLst>
                  <a:ext uri="{FF2B5EF4-FFF2-40B4-BE49-F238E27FC236}">
                    <a16:creationId xmlns:a16="http://schemas.microsoft.com/office/drawing/2014/main" id="{D8432CDA-98D7-4A05-A0F3-EDA2D11BC74F}"/>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50">
                <a:extLst>
                  <a:ext uri="{FF2B5EF4-FFF2-40B4-BE49-F238E27FC236}">
                    <a16:creationId xmlns:a16="http://schemas.microsoft.com/office/drawing/2014/main" id="{9E761685-9937-4475-8FEE-7B969A517733}"/>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51">
                <a:extLst>
                  <a:ext uri="{FF2B5EF4-FFF2-40B4-BE49-F238E27FC236}">
                    <a16:creationId xmlns:a16="http://schemas.microsoft.com/office/drawing/2014/main" id="{504C3711-C622-42DC-9899-B3858E082F8D}"/>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2">
                <a:extLst>
                  <a:ext uri="{FF2B5EF4-FFF2-40B4-BE49-F238E27FC236}">
                    <a16:creationId xmlns:a16="http://schemas.microsoft.com/office/drawing/2014/main" id="{1A83ECB3-AA6D-4F83-A917-59F1F3CAF53A}"/>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3">
                <a:extLst>
                  <a:ext uri="{FF2B5EF4-FFF2-40B4-BE49-F238E27FC236}">
                    <a16:creationId xmlns:a16="http://schemas.microsoft.com/office/drawing/2014/main" id="{3375B322-614F-48CD-9559-DDABC5D9313C}"/>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4">
                <a:extLst>
                  <a:ext uri="{FF2B5EF4-FFF2-40B4-BE49-F238E27FC236}">
                    <a16:creationId xmlns:a16="http://schemas.microsoft.com/office/drawing/2014/main" id="{B19264DC-7279-4EAE-9B3E-6C1ADC0DB8DF}"/>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5">
                <a:extLst>
                  <a:ext uri="{FF2B5EF4-FFF2-40B4-BE49-F238E27FC236}">
                    <a16:creationId xmlns:a16="http://schemas.microsoft.com/office/drawing/2014/main" id="{785CCA65-BECC-4A15-B2F7-9CCF558B8165}"/>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6">
                <a:extLst>
                  <a:ext uri="{FF2B5EF4-FFF2-40B4-BE49-F238E27FC236}">
                    <a16:creationId xmlns:a16="http://schemas.microsoft.com/office/drawing/2014/main" id="{7CC1776D-4ADE-4C0C-965F-79108AEEF1BC}"/>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7">
                <a:extLst>
                  <a:ext uri="{FF2B5EF4-FFF2-40B4-BE49-F238E27FC236}">
                    <a16:creationId xmlns:a16="http://schemas.microsoft.com/office/drawing/2014/main" id="{B55C28CF-9862-488A-8C81-3050036A705D}"/>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8">
                <a:extLst>
                  <a:ext uri="{FF2B5EF4-FFF2-40B4-BE49-F238E27FC236}">
                    <a16:creationId xmlns:a16="http://schemas.microsoft.com/office/drawing/2014/main" id="{21D5562D-7135-49BA-B33A-8426A8A0AD75}"/>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59">
                <a:extLst>
                  <a:ext uri="{FF2B5EF4-FFF2-40B4-BE49-F238E27FC236}">
                    <a16:creationId xmlns:a16="http://schemas.microsoft.com/office/drawing/2014/main" id="{F39A28E8-9029-4984-AFC2-3FD4EEC51BA7}"/>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60">
                <a:extLst>
                  <a:ext uri="{FF2B5EF4-FFF2-40B4-BE49-F238E27FC236}">
                    <a16:creationId xmlns:a16="http://schemas.microsoft.com/office/drawing/2014/main" id="{15D4F68C-30B2-45C2-BDD1-B6EBEE511F2B}"/>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61">
                <a:extLst>
                  <a:ext uri="{FF2B5EF4-FFF2-40B4-BE49-F238E27FC236}">
                    <a16:creationId xmlns:a16="http://schemas.microsoft.com/office/drawing/2014/main" id="{051ED23E-8584-4999-8EC5-84277C9290D3}"/>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grpSp>
      <p:sp>
        <p:nvSpPr>
          <p:cNvPr id="2" name="Titolo 1">
            <a:extLst>
              <a:ext uri="{FF2B5EF4-FFF2-40B4-BE49-F238E27FC236}">
                <a16:creationId xmlns:a16="http://schemas.microsoft.com/office/drawing/2014/main" id="{94A4DDCC-9F42-4948-9645-E86435B98BA5}"/>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4" name="Content Placeholder 2">
            <a:extLst>
              <a:ext uri="{FF2B5EF4-FFF2-40B4-BE49-F238E27FC236}">
                <a16:creationId xmlns:a16="http://schemas.microsoft.com/office/drawing/2014/main" id="{E06FD5EE-114E-4722-B4F2-F97B4E5BFF1B}"/>
              </a:ext>
            </a:extLst>
          </p:cNvPr>
          <p:cNvSpPr>
            <a:spLocks noGrp="1"/>
          </p:cNvSpPr>
          <p:nvPr>
            <p:ph idx="1"/>
          </p:nvPr>
        </p:nvSpPr>
        <p:spPr>
          <a:xfrm>
            <a:off x="218263" y="882000"/>
            <a:ext cx="11732718" cy="5328000"/>
          </a:xfrm>
        </p:spPr>
        <p:txBody>
          <a:bodyPr/>
          <a:lstStyle>
            <a:lvl1pPr>
              <a:defRPr sz="1795"/>
            </a:lvl1pPr>
            <a:lvl2pPr>
              <a:defRPr sz="1795"/>
            </a:lvl2pPr>
            <a:lvl3pPr>
              <a:defRPr sz="1795"/>
            </a:lvl3pPr>
            <a:lvl4pPr>
              <a:defRPr sz="1795"/>
            </a:lvl4pPr>
            <a:lvl5pPr>
              <a:defRPr sz="1795"/>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33" name="Straight Connector 32">
            <a:extLst>
              <a:ext uri="{FF2B5EF4-FFF2-40B4-BE49-F238E27FC236}">
                <a16:creationId xmlns:a16="http://schemas.microsoft.com/office/drawing/2014/main" id="{46A4415C-3223-40AA-9C39-316146802F95}"/>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960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8">
    <p:spTree>
      <p:nvGrpSpPr>
        <p:cNvPr id="1" name=""/>
        <p:cNvGrpSpPr/>
        <p:nvPr/>
      </p:nvGrpSpPr>
      <p:grpSpPr>
        <a:xfrm>
          <a:off x="0" y="0"/>
          <a:ext cx="0" cy="0"/>
          <a:chOff x="0" y="0"/>
          <a:chExt cx="0" cy="0"/>
        </a:xfrm>
      </p:grpSpPr>
      <p:grpSp>
        <p:nvGrpSpPr>
          <p:cNvPr id="7" name="Group 35">
            <a:extLst>
              <a:ext uri="{FF2B5EF4-FFF2-40B4-BE49-F238E27FC236}">
                <a16:creationId xmlns:a16="http://schemas.microsoft.com/office/drawing/2014/main" id="{79B5329C-A2C5-4ECB-BC98-1EE910A59C5C}"/>
              </a:ext>
            </a:extLst>
          </p:cNvPr>
          <p:cNvGrpSpPr/>
          <p:nvPr userDrawn="1"/>
        </p:nvGrpSpPr>
        <p:grpSpPr>
          <a:xfrm>
            <a:off x="-6565" y="-2"/>
            <a:ext cx="12269310" cy="6858003"/>
            <a:chOff x="-6566" y="-2"/>
            <a:chExt cx="12269309" cy="6858002"/>
          </a:xfrm>
        </p:grpSpPr>
        <p:sp>
          <p:nvSpPr>
            <p:cNvPr id="8" name="Rectangle 36" hidden="1">
              <a:extLst>
                <a:ext uri="{FF2B5EF4-FFF2-40B4-BE49-F238E27FC236}">
                  <a16:creationId xmlns:a16="http://schemas.microsoft.com/office/drawing/2014/main" id="{C8958B36-AB2D-48BD-9A47-6687DB792AE7}"/>
                </a:ext>
              </a:extLst>
            </p:cNvPr>
            <p:cNvSpPr/>
            <p:nvPr userDrawn="1"/>
          </p:nvSpPr>
          <p:spPr>
            <a:xfrm>
              <a:off x="-6566" y="-2"/>
              <a:ext cx="12198565" cy="6858002"/>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98" dirty="0"/>
            </a:p>
          </p:txBody>
        </p:sp>
        <p:grpSp>
          <p:nvGrpSpPr>
            <p:cNvPr id="9" name="Group 37" hidden="1">
              <a:extLst>
                <a:ext uri="{FF2B5EF4-FFF2-40B4-BE49-F238E27FC236}">
                  <a16:creationId xmlns:a16="http://schemas.microsoft.com/office/drawing/2014/main" id="{430FC37E-46B5-4BD2-9E97-2B76C0573440}"/>
                </a:ext>
              </a:extLst>
            </p:cNvPr>
            <p:cNvGrpSpPr/>
            <p:nvPr userDrawn="1"/>
          </p:nvGrpSpPr>
          <p:grpSpPr>
            <a:xfrm>
              <a:off x="442260" y="3456849"/>
              <a:ext cx="11820483" cy="2970388"/>
              <a:chOff x="442260" y="3600153"/>
              <a:chExt cx="11820483" cy="2970388"/>
            </a:xfrm>
          </p:grpSpPr>
          <p:cxnSp>
            <p:nvCxnSpPr>
              <p:cNvPr id="10" name="Straight Connector 38">
                <a:extLst>
                  <a:ext uri="{FF2B5EF4-FFF2-40B4-BE49-F238E27FC236}">
                    <a16:creationId xmlns:a16="http://schemas.microsoft.com/office/drawing/2014/main" id="{E63B12F6-68E5-4FD2-AE82-2C61E9FEC371}"/>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39">
                <a:extLst>
                  <a:ext uri="{FF2B5EF4-FFF2-40B4-BE49-F238E27FC236}">
                    <a16:creationId xmlns:a16="http://schemas.microsoft.com/office/drawing/2014/main" id="{3F18698A-2CC1-42F7-AFA2-0ED6A65A0467}"/>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0">
                <a:extLst>
                  <a:ext uri="{FF2B5EF4-FFF2-40B4-BE49-F238E27FC236}">
                    <a16:creationId xmlns:a16="http://schemas.microsoft.com/office/drawing/2014/main" id="{5A3E8D2A-FCB8-46D8-8E13-5DFD77E0857A}"/>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1">
                <a:extLst>
                  <a:ext uri="{FF2B5EF4-FFF2-40B4-BE49-F238E27FC236}">
                    <a16:creationId xmlns:a16="http://schemas.microsoft.com/office/drawing/2014/main" id="{2A1A5DCC-95B9-432D-9319-E61A83F71866}"/>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2">
                <a:extLst>
                  <a:ext uri="{FF2B5EF4-FFF2-40B4-BE49-F238E27FC236}">
                    <a16:creationId xmlns:a16="http://schemas.microsoft.com/office/drawing/2014/main" id="{B8820250-F9E0-4311-BF0C-802AF6875CAD}"/>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3">
                <a:extLst>
                  <a:ext uri="{FF2B5EF4-FFF2-40B4-BE49-F238E27FC236}">
                    <a16:creationId xmlns:a16="http://schemas.microsoft.com/office/drawing/2014/main" id="{388E2DD4-2471-4F2A-8590-D3A12C918E40}"/>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4">
                <a:extLst>
                  <a:ext uri="{FF2B5EF4-FFF2-40B4-BE49-F238E27FC236}">
                    <a16:creationId xmlns:a16="http://schemas.microsoft.com/office/drawing/2014/main" id="{93FCA856-D622-4D05-8EC1-5A1167A0E484}"/>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5">
                <a:extLst>
                  <a:ext uri="{FF2B5EF4-FFF2-40B4-BE49-F238E27FC236}">
                    <a16:creationId xmlns:a16="http://schemas.microsoft.com/office/drawing/2014/main" id="{920EE15C-2FE5-464B-9141-CB9BF0147888}"/>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6">
                <a:extLst>
                  <a:ext uri="{FF2B5EF4-FFF2-40B4-BE49-F238E27FC236}">
                    <a16:creationId xmlns:a16="http://schemas.microsoft.com/office/drawing/2014/main" id="{4B6CEFD2-1B8D-4244-B930-8D2849ED397B}"/>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47">
                <a:extLst>
                  <a:ext uri="{FF2B5EF4-FFF2-40B4-BE49-F238E27FC236}">
                    <a16:creationId xmlns:a16="http://schemas.microsoft.com/office/drawing/2014/main" id="{8A33E851-D6BA-438B-B03A-38CCF7C6E26B}"/>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48">
                <a:extLst>
                  <a:ext uri="{FF2B5EF4-FFF2-40B4-BE49-F238E27FC236}">
                    <a16:creationId xmlns:a16="http://schemas.microsoft.com/office/drawing/2014/main" id="{4A28DC0D-210E-4248-9128-A55D9A06369B}"/>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49">
                <a:extLst>
                  <a:ext uri="{FF2B5EF4-FFF2-40B4-BE49-F238E27FC236}">
                    <a16:creationId xmlns:a16="http://schemas.microsoft.com/office/drawing/2014/main" id="{1464FE7F-7592-47D7-8ADE-D22FEDEBFB3D}"/>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0">
                <a:extLst>
                  <a:ext uri="{FF2B5EF4-FFF2-40B4-BE49-F238E27FC236}">
                    <a16:creationId xmlns:a16="http://schemas.microsoft.com/office/drawing/2014/main" id="{B7EA4283-4EAA-4DD8-8791-6F9976FBC69B}"/>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1">
                <a:extLst>
                  <a:ext uri="{FF2B5EF4-FFF2-40B4-BE49-F238E27FC236}">
                    <a16:creationId xmlns:a16="http://schemas.microsoft.com/office/drawing/2014/main" id="{92F79F70-7C67-441A-BE5F-68EF88D42721}"/>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2">
                <a:extLst>
                  <a:ext uri="{FF2B5EF4-FFF2-40B4-BE49-F238E27FC236}">
                    <a16:creationId xmlns:a16="http://schemas.microsoft.com/office/drawing/2014/main" id="{235AD71C-D9EE-4E4E-81B5-BBAF4D8497D8}"/>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3">
                <a:extLst>
                  <a:ext uri="{FF2B5EF4-FFF2-40B4-BE49-F238E27FC236}">
                    <a16:creationId xmlns:a16="http://schemas.microsoft.com/office/drawing/2014/main" id="{F97E8D7C-177F-4679-88B2-B2A1A0F63008}"/>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4">
                <a:extLst>
                  <a:ext uri="{FF2B5EF4-FFF2-40B4-BE49-F238E27FC236}">
                    <a16:creationId xmlns:a16="http://schemas.microsoft.com/office/drawing/2014/main" id="{CCBF4EED-8DF1-4D4C-9233-2A5AED92FAF5}"/>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5">
                <a:extLst>
                  <a:ext uri="{FF2B5EF4-FFF2-40B4-BE49-F238E27FC236}">
                    <a16:creationId xmlns:a16="http://schemas.microsoft.com/office/drawing/2014/main" id="{FE781963-B521-4090-B33E-52BA0D08DD4D}"/>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6">
                <a:extLst>
                  <a:ext uri="{FF2B5EF4-FFF2-40B4-BE49-F238E27FC236}">
                    <a16:creationId xmlns:a16="http://schemas.microsoft.com/office/drawing/2014/main" id="{97A5F321-E5FD-4460-AB50-6E7982BCF2C1}"/>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57">
                <a:extLst>
                  <a:ext uri="{FF2B5EF4-FFF2-40B4-BE49-F238E27FC236}">
                    <a16:creationId xmlns:a16="http://schemas.microsoft.com/office/drawing/2014/main" id="{77249232-6F79-4387-A6B7-F3681620C2C6}"/>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58">
                <a:extLst>
                  <a:ext uri="{FF2B5EF4-FFF2-40B4-BE49-F238E27FC236}">
                    <a16:creationId xmlns:a16="http://schemas.microsoft.com/office/drawing/2014/main" id="{0B03DDF2-C067-4050-B9E3-973ACB79D110}"/>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59">
                <a:extLst>
                  <a:ext uri="{FF2B5EF4-FFF2-40B4-BE49-F238E27FC236}">
                    <a16:creationId xmlns:a16="http://schemas.microsoft.com/office/drawing/2014/main" id="{2CCD4EA8-14AB-4EF3-AA4F-068028B23FD9}"/>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2" name="Straight Connector 60">
                <a:extLst>
                  <a:ext uri="{FF2B5EF4-FFF2-40B4-BE49-F238E27FC236}">
                    <a16:creationId xmlns:a16="http://schemas.microsoft.com/office/drawing/2014/main" id="{C8AD15C4-17A1-4D20-A30D-913A27934A98}"/>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61">
                <a:extLst>
                  <a:ext uri="{FF2B5EF4-FFF2-40B4-BE49-F238E27FC236}">
                    <a16:creationId xmlns:a16="http://schemas.microsoft.com/office/drawing/2014/main" id="{53B14BAE-6D30-487C-A35C-CEEAB0526FC6}"/>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grpSp>
      <p:sp>
        <p:nvSpPr>
          <p:cNvPr id="2" name="Titolo 1">
            <a:extLst>
              <a:ext uri="{FF2B5EF4-FFF2-40B4-BE49-F238E27FC236}">
                <a16:creationId xmlns:a16="http://schemas.microsoft.com/office/drawing/2014/main" id="{4CC007AC-F8AF-47C6-A900-868B5879D788}"/>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5" name="Content Placeholder 2">
            <a:extLst>
              <a:ext uri="{FF2B5EF4-FFF2-40B4-BE49-F238E27FC236}">
                <a16:creationId xmlns:a16="http://schemas.microsoft.com/office/drawing/2014/main" id="{E6A3B02F-74FE-439F-AB2D-C6EF6331C160}"/>
              </a:ext>
            </a:extLst>
          </p:cNvPr>
          <p:cNvSpPr>
            <a:spLocks noGrp="1"/>
          </p:cNvSpPr>
          <p:nvPr>
            <p:ph sz="half" idx="10"/>
          </p:nvPr>
        </p:nvSpPr>
        <p:spPr>
          <a:xfrm>
            <a:off x="218262" y="1674000"/>
            <a:ext cx="5773014" cy="43164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6" name="Content Placeholder 3">
            <a:extLst>
              <a:ext uri="{FF2B5EF4-FFF2-40B4-BE49-F238E27FC236}">
                <a16:creationId xmlns:a16="http://schemas.microsoft.com/office/drawing/2014/main" id="{FBA924DC-7418-41D7-8688-B91299655814}"/>
              </a:ext>
            </a:extLst>
          </p:cNvPr>
          <p:cNvSpPr>
            <a:spLocks noGrp="1"/>
          </p:cNvSpPr>
          <p:nvPr>
            <p:ph sz="half" idx="2"/>
          </p:nvPr>
        </p:nvSpPr>
        <p:spPr>
          <a:xfrm>
            <a:off x="6185885" y="1674000"/>
            <a:ext cx="5762244" cy="43164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36" name="Straight Connector 35">
            <a:extLst>
              <a:ext uri="{FF2B5EF4-FFF2-40B4-BE49-F238E27FC236}">
                <a16:creationId xmlns:a16="http://schemas.microsoft.com/office/drawing/2014/main" id="{474DA607-7660-4BC3-BE10-CE82F2344A79}"/>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954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_COLOUR_BG1">
    <p:bg>
      <p:bgPr>
        <a:solidFill>
          <a:srgbClr val="335E6F"/>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8E21D1-D3AB-467C-827A-60A3C231CE6D}"/>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44EECD27-029B-4C0A-8414-E1DCA07598E9}"/>
              </a:ext>
            </a:extLst>
          </p:cNvPr>
          <p:cNvSpPr>
            <a:spLocks noGrp="1"/>
          </p:cNvSpPr>
          <p:nvPr>
            <p:ph idx="1"/>
          </p:nvPr>
        </p:nvSpPr>
        <p:spPr>
          <a:xfrm>
            <a:off x="218263" y="882000"/>
            <a:ext cx="11732718" cy="5328000"/>
          </a:xfrm>
        </p:spPr>
        <p:txBody>
          <a:bodyPr/>
          <a:lstStyle>
            <a:lvl1pPr>
              <a:defRPr sz="1795"/>
            </a:lvl1pPr>
            <a:lvl2pPr>
              <a:defRPr sz="1795"/>
            </a:lvl2pPr>
            <a:lvl3pPr>
              <a:defRPr sz="1795"/>
            </a:lvl3pPr>
            <a:lvl4pPr>
              <a:defRPr sz="1795"/>
            </a:lvl4pPr>
            <a:lvl5pPr>
              <a:defRPr sz="1795"/>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5" name="Straight Connector 4">
            <a:extLst>
              <a:ext uri="{FF2B5EF4-FFF2-40B4-BE49-F238E27FC236}">
                <a16:creationId xmlns:a16="http://schemas.microsoft.com/office/drawing/2014/main" id="{FD2C6DB2-558F-4C84-B5E0-4624E082FC47}"/>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568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RK_COLOUR_BG2">
    <p:bg>
      <p:bgPr>
        <a:solidFill>
          <a:srgbClr val="8197A6"/>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54D428-23AE-4B01-BE91-F59947AAFD88}"/>
              </a:ext>
            </a:extLst>
          </p:cNvPr>
          <p:cNvSpPr>
            <a:spLocks noGrp="1"/>
          </p:cNvSpPr>
          <p:nvPr>
            <p:ph type="title" hasCustomPrompt="1"/>
          </p:nvPr>
        </p:nvSpPr>
        <p:spPr>
          <a:xfrm>
            <a:off x="215411" y="154800"/>
            <a:ext cx="10081234" cy="565200"/>
          </a:xfrm>
        </p:spPr>
        <p:txBody>
          <a:bodyPr/>
          <a:lstStyle>
            <a:lvl1pPr>
              <a:defRPr sz="2992"/>
            </a:lvl1pPr>
          </a:lstStyle>
          <a:p>
            <a:r>
              <a:rPr lang="en-GB" altLang="en-US" noProof="0" dirty="0"/>
              <a:t>CLICK TO EDIT MASTER TITLE STYLE</a:t>
            </a:r>
            <a:endParaRPr lang="en-GB" noProof="0" dirty="0"/>
          </a:p>
        </p:txBody>
      </p:sp>
      <p:sp>
        <p:nvSpPr>
          <p:cNvPr id="4" name="Content Placeholder 2">
            <a:extLst>
              <a:ext uri="{FF2B5EF4-FFF2-40B4-BE49-F238E27FC236}">
                <a16:creationId xmlns:a16="http://schemas.microsoft.com/office/drawing/2014/main" id="{9536C13B-CB48-4EFE-B92B-E0DF778BBE58}"/>
              </a:ext>
            </a:extLst>
          </p:cNvPr>
          <p:cNvSpPr>
            <a:spLocks noGrp="1"/>
          </p:cNvSpPr>
          <p:nvPr>
            <p:ph idx="1"/>
          </p:nvPr>
        </p:nvSpPr>
        <p:spPr>
          <a:xfrm>
            <a:off x="219001" y="882000"/>
            <a:ext cx="11732718" cy="5328000"/>
          </a:xfrm>
        </p:spPr>
        <p:txBody>
          <a:bodyPr/>
          <a:lstStyle>
            <a:lvl1pPr>
              <a:defRPr sz="1795">
                <a:solidFill>
                  <a:srgbClr val="335E6F"/>
                </a:solidFill>
              </a:defRPr>
            </a:lvl1pPr>
            <a:lvl2pPr>
              <a:defRPr sz="1795">
                <a:solidFill>
                  <a:srgbClr val="335E6F"/>
                </a:solidFill>
              </a:defRPr>
            </a:lvl2pPr>
            <a:lvl3pPr>
              <a:defRPr sz="1795">
                <a:solidFill>
                  <a:srgbClr val="335E6F"/>
                </a:solidFill>
              </a:defRPr>
            </a:lvl3pPr>
            <a:lvl4pPr>
              <a:defRPr sz="1795">
                <a:solidFill>
                  <a:srgbClr val="335E6F"/>
                </a:solidFill>
              </a:defRPr>
            </a:lvl4pPr>
            <a:lvl5pPr>
              <a:defRPr sz="1795">
                <a:solidFill>
                  <a:srgbClr val="335E6F"/>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5" name="Straight Connector 4">
            <a:extLst>
              <a:ext uri="{FF2B5EF4-FFF2-40B4-BE49-F238E27FC236}">
                <a16:creationId xmlns:a16="http://schemas.microsoft.com/office/drawing/2014/main" id="{E39F78FA-F6D0-43E1-8D5E-F43274ADA42E}"/>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 Box 34">
            <a:extLst>
              <a:ext uri="{FF2B5EF4-FFF2-40B4-BE49-F238E27FC236}">
                <a16:creationId xmlns:a16="http://schemas.microsoft.com/office/drawing/2014/main" id="{EAF7257E-F8F1-46E7-AB31-BEECBE97600D}"/>
              </a:ext>
            </a:extLst>
          </p:cNvPr>
          <p:cNvSpPr txBox="1">
            <a:spLocks noChangeArrowheads="1"/>
          </p:cNvSpPr>
          <p:nvPr userDrawn="1"/>
        </p:nvSpPr>
        <p:spPr bwMode="auto">
          <a:xfrm>
            <a:off x="11648673" y="6202800"/>
            <a:ext cx="274325" cy="2154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798" noProof="1">
                <a:solidFill>
                  <a:schemeClr val="bg1"/>
                </a:solidFill>
                <a:latin typeface="Arial" panose="020B0604020202020204" pitchFamily="34" charset="0"/>
                <a:cs typeface="Arial" panose="020B0604020202020204" pitchFamily="34" charset="0"/>
              </a:rPr>
              <a:t>  </a:t>
            </a:r>
            <a:fld id="{FDAC5C42-9B53-4063-AF51-A40D4C64F718}" type="slidenum">
              <a:rPr lang="it-IT" sz="798" noProof="1" smtClean="0">
                <a:solidFill>
                  <a:schemeClr val="bg1"/>
                </a:solidFill>
                <a:latin typeface="Arial" panose="020B0604020202020204" pitchFamily="34" charset="0"/>
                <a:cs typeface="Arial" panose="020B0604020202020204" pitchFamily="34" charset="0"/>
              </a:rPr>
              <a:t>‹N›</a:t>
            </a:fld>
            <a:endParaRPr lang="en-GB" sz="798" noProof="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14287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ARK_COLOUR_BG3">
    <p:bg>
      <p:bgPr>
        <a:solidFill>
          <a:srgbClr val="008E7A"/>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AEE28F-8201-4291-B91D-87424F6B0F90}"/>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456958D4-DB1F-4336-9FAC-F1310EA70DC0}"/>
              </a:ext>
            </a:extLst>
          </p:cNvPr>
          <p:cNvSpPr>
            <a:spLocks noGrp="1"/>
          </p:cNvSpPr>
          <p:nvPr>
            <p:ph idx="1"/>
          </p:nvPr>
        </p:nvSpPr>
        <p:spPr>
          <a:xfrm>
            <a:off x="218263" y="882000"/>
            <a:ext cx="11732718" cy="5328000"/>
          </a:xfrm>
        </p:spPr>
        <p:txBody>
          <a:bodyPr/>
          <a:lstStyle>
            <a:lvl1pPr>
              <a:defRPr sz="1795">
                <a:solidFill>
                  <a:srgbClr val="76C8AE"/>
                </a:solidFill>
              </a:defRPr>
            </a:lvl1pPr>
            <a:lvl2pPr>
              <a:defRPr sz="1795">
                <a:solidFill>
                  <a:srgbClr val="76C8AE"/>
                </a:solidFill>
              </a:defRPr>
            </a:lvl2pPr>
            <a:lvl3pPr>
              <a:defRPr sz="1795">
                <a:solidFill>
                  <a:srgbClr val="76C8AE"/>
                </a:solidFill>
              </a:defRPr>
            </a:lvl3pPr>
            <a:lvl4pPr>
              <a:defRPr sz="1795">
                <a:solidFill>
                  <a:srgbClr val="76C8AE"/>
                </a:solidFill>
              </a:defRPr>
            </a:lvl4pPr>
            <a:lvl5pPr>
              <a:defRPr sz="1795">
                <a:solidFill>
                  <a:srgbClr val="76C8AE"/>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6" name="Straight Connector 5">
            <a:extLst>
              <a:ext uri="{FF2B5EF4-FFF2-40B4-BE49-F238E27FC236}">
                <a16:creationId xmlns:a16="http://schemas.microsoft.com/office/drawing/2014/main" id="{A4F35ECC-E470-43DD-98A9-B01624008E8A}"/>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779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RK_COLOUR_BG4">
    <p:bg>
      <p:bgPr>
        <a:solidFill>
          <a:srgbClr val="960136"/>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9134E1-D455-4C26-B381-3FC697018EB2}"/>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4F4CBCA6-6806-4F98-BCC6-89DD1EF3B10B}"/>
              </a:ext>
            </a:extLst>
          </p:cNvPr>
          <p:cNvSpPr>
            <a:spLocks noGrp="1"/>
          </p:cNvSpPr>
          <p:nvPr>
            <p:ph idx="1"/>
          </p:nvPr>
        </p:nvSpPr>
        <p:spPr>
          <a:xfrm>
            <a:off x="218263" y="882000"/>
            <a:ext cx="11732718" cy="5328000"/>
          </a:xfrm>
        </p:spPr>
        <p:txBody>
          <a:bodyPr/>
          <a:lstStyle>
            <a:lvl1pPr>
              <a:defRPr>
                <a:solidFill>
                  <a:srgbClr val="F1666A"/>
                </a:solidFill>
              </a:defRPr>
            </a:lvl1pPr>
            <a:lvl2pPr>
              <a:defRPr>
                <a:solidFill>
                  <a:srgbClr val="F1666A"/>
                </a:solidFill>
              </a:defRPr>
            </a:lvl2pPr>
            <a:lvl3pPr>
              <a:defRPr>
                <a:solidFill>
                  <a:srgbClr val="F1666A"/>
                </a:solidFill>
              </a:defRPr>
            </a:lvl3pPr>
            <a:lvl4pPr>
              <a:defRPr>
                <a:solidFill>
                  <a:srgbClr val="F1666A"/>
                </a:solidFill>
              </a:defRPr>
            </a:lvl4pPr>
            <a:lvl5pPr>
              <a:defRPr>
                <a:solidFill>
                  <a:srgbClr val="F1666A"/>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6" name="Straight Connector 5">
            <a:extLst>
              <a:ext uri="{FF2B5EF4-FFF2-40B4-BE49-F238E27FC236}">
                <a16:creationId xmlns:a16="http://schemas.microsoft.com/office/drawing/2014/main" id="{4B574315-B7CB-4D67-938B-343DBD8D47E1}"/>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8740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RK_COLOUR_BG5">
    <p:bg>
      <p:bgPr>
        <a:solidFill>
          <a:srgbClr val="F47920"/>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E46C08-64B4-42D6-AF34-8AC1C34A0CF1}"/>
              </a:ext>
            </a:extLst>
          </p:cNvPr>
          <p:cNvSpPr>
            <a:spLocks noGrp="1"/>
          </p:cNvSpPr>
          <p:nvPr>
            <p:ph type="title" hasCustomPrompt="1"/>
          </p:nvPr>
        </p:nvSpPr>
        <p:spPr>
          <a:xfrm>
            <a:off x="215411" y="154800"/>
            <a:ext cx="10081234" cy="565200"/>
          </a:xfrm>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6E29B6CC-D6D4-4607-B2F0-95D88CF48646}"/>
              </a:ext>
            </a:extLst>
          </p:cNvPr>
          <p:cNvSpPr>
            <a:spLocks noGrp="1"/>
          </p:cNvSpPr>
          <p:nvPr>
            <p:ph idx="1" hasCustomPrompt="1"/>
          </p:nvPr>
        </p:nvSpPr>
        <p:spPr>
          <a:xfrm>
            <a:off x="218263" y="882000"/>
            <a:ext cx="11732718" cy="5328000"/>
          </a:xfrm>
        </p:spPr>
        <p:txBody>
          <a:bodyPr/>
          <a:lstStyle>
            <a:lvl1pPr>
              <a:defRPr sz="1795">
                <a:solidFill>
                  <a:srgbClr val="FFCC4E"/>
                </a:solidFill>
              </a:defRPr>
            </a:lvl1pPr>
            <a:lvl2pPr>
              <a:defRPr sz="1795">
                <a:solidFill>
                  <a:srgbClr val="FFCC4E"/>
                </a:solidFill>
              </a:defRPr>
            </a:lvl2pPr>
            <a:lvl3pPr>
              <a:defRPr sz="1795">
                <a:solidFill>
                  <a:srgbClr val="FFCC4E"/>
                </a:solidFill>
              </a:defRPr>
            </a:lvl3pPr>
            <a:lvl4pPr>
              <a:defRPr sz="1795">
                <a:solidFill>
                  <a:srgbClr val="FFCC4E"/>
                </a:solidFill>
              </a:defRPr>
            </a:lvl4pPr>
            <a:lvl5pPr>
              <a:defRPr sz="1795">
                <a:solidFill>
                  <a:srgbClr val="FFCC4E"/>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err="1"/>
              <a:t>fth</a:t>
            </a:r>
            <a:r>
              <a:rPr lang="en-GB" noProof="0" dirty="0"/>
              <a:t> level</a:t>
            </a:r>
          </a:p>
        </p:txBody>
      </p:sp>
      <p:cxnSp>
        <p:nvCxnSpPr>
          <p:cNvPr id="5" name="Straight Connector 4">
            <a:extLst>
              <a:ext uri="{FF2B5EF4-FFF2-40B4-BE49-F238E27FC236}">
                <a16:creationId xmlns:a16="http://schemas.microsoft.com/office/drawing/2014/main" id="{8629367B-34A8-4563-A1F3-2FC66FD3EB06}"/>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6126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RK_COLOUR_BG6">
    <p:bg>
      <p:bgPr>
        <a:solidFill>
          <a:srgbClr val="006196"/>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5B35B1-EFE6-4875-B916-1BC8765B59D5}"/>
              </a:ext>
            </a:extLst>
          </p:cNvPr>
          <p:cNvSpPr>
            <a:spLocks noGrp="1"/>
          </p:cNvSpPr>
          <p:nvPr>
            <p:ph type="title" hasCustomPrompt="1"/>
          </p:nvPr>
        </p:nvSpPr>
        <p:spPr/>
        <p:txBody>
          <a:bodyPr/>
          <a:lstStyle/>
          <a:p>
            <a:r>
              <a:rPr lang="en-GB" altLang="en-US" noProof="0" dirty="0"/>
              <a:t>CLICK TO EDIT MASTER TITLE STYLE</a:t>
            </a:r>
            <a:endParaRPr lang="en-GB" noProof="0" dirty="0"/>
          </a:p>
        </p:txBody>
      </p:sp>
      <p:sp>
        <p:nvSpPr>
          <p:cNvPr id="3" name="Content Placeholder 2">
            <a:extLst>
              <a:ext uri="{FF2B5EF4-FFF2-40B4-BE49-F238E27FC236}">
                <a16:creationId xmlns:a16="http://schemas.microsoft.com/office/drawing/2014/main" id="{08032693-5FF5-4EE9-BE3E-903A4B28FE4D}"/>
              </a:ext>
            </a:extLst>
          </p:cNvPr>
          <p:cNvSpPr>
            <a:spLocks noGrp="1"/>
          </p:cNvSpPr>
          <p:nvPr>
            <p:ph idx="1"/>
          </p:nvPr>
        </p:nvSpPr>
        <p:spPr>
          <a:xfrm>
            <a:off x="218263" y="882000"/>
            <a:ext cx="11732718" cy="5328000"/>
          </a:xfrm>
        </p:spPr>
        <p:txBody>
          <a:bodyPr/>
          <a:lstStyle>
            <a:lvl1pPr>
              <a:defRPr sz="1795">
                <a:solidFill>
                  <a:srgbClr val="009BDB"/>
                </a:solidFill>
              </a:defRPr>
            </a:lvl1pPr>
            <a:lvl2pPr>
              <a:defRPr sz="1795">
                <a:solidFill>
                  <a:srgbClr val="009BDB"/>
                </a:solidFill>
              </a:defRPr>
            </a:lvl2pPr>
            <a:lvl3pPr>
              <a:defRPr sz="1795">
                <a:solidFill>
                  <a:srgbClr val="009BDB"/>
                </a:solidFill>
              </a:defRPr>
            </a:lvl3pPr>
            <a:lvl4pPr>
              <a:defRPr sz="1795">
                <a:solidFill>
                  <a:srgbClr val="009BDB"/>
                </a:solidFill>
              </a:defRPr>
            </a:lvl4pPr>
            <a:lvl5pPr>
              <a:defRPr sz="1795">
                <a:solidFill>
                  <a:srgbClr val="009BDB"/>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cxnSp>
        <p:nvCxnSpPr>
          <p:cNvPr id="5" name="Straight Connector 4">
            <a:extLst>
              <a:ext uri="{FF2B5EF4-FFF2-40B4-BE49-F238E27FC236}">
                <a16:creationId xmlns:a16="http://schemas.microsoft.com/office/drawing/2014/main" id="{FE75EAA0-B23C-4CF3-8040-68232CDD55A5}"/>
              </a:ext>
            </a:extLst>
          </p:cNvPr>
          <p:cNvCxnSpPr/>
          <p:nvPr userDrawn="1"/>
        </p:nvCxnSpPr>
        <p:spPr>
          <a:xfrm>
            <a:off x="217667" y="882193"/>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61535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ARK_CLOSING1">
    <p:bg>
      <p:bgPr>
        <a:solidFill>
          <a:srgbClr val="003249"/>
        </a:solidFill>
        <a:effectLst/>
      </p:bgPr>
    </p:bg>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49F9D6BA-4369-4A77-B906-1DB3998CAEE6}"/>
              </a:ext>
            </a:extLst>
          </p:cNvPr>
          <p:cNvSpPr/>
          <p:nvPr userDrawn="1"/>
        </p:nvSpPr>
        <p:spPr>
          <a:xfrm>
            <a:off x="0" y="0"/>
            <a:ext cx="12243834" cy="6858000"/>
          </a:xfrm>
          <a:prstGeom prst="rect">
            <a:avLst/>
          </a:prstGeom>
          <a:solidFill>
            <a:srgbClr val="335E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Rectangle 8">
            <a:extLst>
              <a:ext uri="{FF2B5EF4-FFF2-40B4-BE49-F238E27FC236}">
                <a16:creationId xmlns:a16="http://schemas.microsoft.com/office/drawing/2014/main" id="{C1D3BEF3-BA94-4314-8B5C-E1B50DD15057}"/>
              </a:ext>
            </a:extLst>
          </p:cNvPr>
          <p:cNvSpPr/>
          <p:nvPr userDrawn="1"/>
        </p:nvSpPr>
        <p:spPr>
          <a:xfrm flipH="1">
            <a:off x="4686301" y="2011305"/>
            <a:ext cx="2819400" cy="2819035"/>
          </a:xfrm>
          <a:prstGeom prst="rect">
            <a:avLst/>
          </a:prstGeom>
          <a:solidFill>
            <a:srgbClr val="003249"/>
          </a:solidFill>
          <a:ln w="9525">
            <a:solidFill>
              <a:srgbClr val="0032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9" dirty="0"/>
          </a:p>
        </p:txBody>
      </p:sp>
      <p:sp>
        <p:nvSpPr>
          <p:cNvPr id="10" name="Subtitle 2">
            <a:extLst>
              <a:ext uri="{FF2B5EF4-FFF2-40B4-BE49-F238E27FC236}">
                <a16:creationId xmlns:a16="http://schemas.microsoft.com/office/drawing/2014/main" id="{39F16787-8A53-41D0-B7DB-805E3E72C17B}"/>
              </a:ext>
            </a:extLst>
          </p:cNvPr>
          <p:cNvSpPr txBox="1">
            <a:spLocks/>
          </p:cNvSpPr>
          <p:nvPr userDrawn="1"/>
        </p:nvSpPr>
        <p:spPr>
          <a:xfrm>
            <a:off x="4686301" y="4524208"/>
            <a:ext cx="2812780" cy="314495"/>
          </a:xfrm>
          <a:prstGeom prst="rect">
            <a:avLst/>
          </a:prstGeom>
        </p:spPr>
        <p:txBody>
          <a:bodyPr vert="horz" lIns="65971" tIns="32986" rIns="65971" bIns="32986"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endParaRPr lang="en-GB" sz="1010" dirty="0">
              <a:solidFill>
                <a:srgbClr val="8197A6"/>
              </a:solidFill>
              <a:latin typeface="Arial" charset="0"/>
              <a:ea typeface="Arial" charset="0"/>
              <a:cs typeface="Arial" charset="0"/>
            </a:endParaRPr>
          </a:p>
        </p:txBody>
      </p:sp>
      <p:sp>
        <p:nvSpPr>
          <p:cNvPr id="11" name="Text Placeholder 2">
            <a:extLst>
              <a:ext uri="{FF2B5EF4-FFF2-40B4-BE49-F238E27FC236}">
                <a16:creationId xmlns:a16="http://schemas.microsoft.com/office/drawing/2014/main" id="{C7BEF393-6511-46BA-9E6C-1CDE034CBF68}"/>
              </a:ext>
            </a:extLst>
          </p:cNvPr>
          <p:cNvSpPr>
            <a:spLocks noGrp="1"/>
          </p:cNvSpPr>
          <p:nvPr>
            <p:ph type="body" idx="14"/>
          </p:nvPr>
        </p:nvSpPr>
        <p:spPr>
          <a:xfrm>
            <a:off x="4686301" y="2041527"/>
            <a:ext cx="2819402" cy="2359024"/>
          </a:xfrm>
          <a:prstGeom prst="rect">
            <a:avLst/>
          </a:prstGeom>
        </p:spPr>
        <p:txBody>
          <a:bodyPr anchor="t">
            <a:normAutofit/>
          </a:bodyPr>
          <a:lstStyle>
            <a:lvl1pPr marL="0" indent="0" algn="l">
              <a:buNone/>
              <a:defRPr sz="2134" b="0" baseline="0">
                <a:solidFill>
                  <a:schemeClr val="bg1"/>
                </a:solidFill>
                <a:latin typeface="Arial" charset="0"/>
                <a:ea typeface="Arial" charset="0"/>
                <a:cs typeface="Arial" charset="0"/>
              </a:defRPr>
            </a:lvl1pPr>
            <a:lvl2pPr marL="329845" indent="0">
              <a:buNone/>
              <a:defRPr sz="1443" b="1"/>
            </a:lvl2pPr>
            <a:lvl3pPr marL="659691" indent="0">
              <a:buNone/>
              <a:defRPr sz="1298" b="1"/>
            </a:lvl3pPr>
            <a:lvl4pPr marL="989536" indent="0">
              <a:buNone/>
              <a:defRPr sz="1154" b="1"/>
            </a:lvl4pPr>
            <a:lvl5pPr marL="1319382" indent="0">
              <a:buNone/>
              <a:defRPr sz="1154" b="1"/>
            </a:lvl5pPr>
            <a:lvl6pPr marL="1649227" indent="0">
              <a:buNone/>
              <a:defRPr sz="1154" b="1"/>
            </a:lvl6pPr>
            <a:lvl7pPr marL="1979073" indent="0">
              <a:buNone/>
              <a:defRPr sz="1154" b="1"/>
            </a:lvl7pPr>
            <a:lvl8pPr marL="2308918" indent="0">
              <a:buNone/>
              <a:defRPr sz="1154" b="1"/>
            </a:lvl8pPr>
            <a:lvl9pPr marL="2638764" indent="0">
              <a:buNone/>
              <a:defRPr sz="1154" b="1"/>
            </a:lvl9pPr>
          </a:lstStyle>
          <a:p>
            <a:pPr lvl="0"/>
            <a:r>
              <a:rPr lang="en-US" noProof="0"/>
              <a:t>Click to edit Master text styles</a:t>
            </a:r>
          </a:p>
        </p:txBody>
      </p:sp>
      <p:sp>
        <p:nvSpPr>
          <p:cNvPr id="12" name="Subtitle 2">
            <a:extLst>
              <a:ext uri="{FF2B5EF4-FFF2-40B4-BE49-F238E27FC236}">
                <a16:creationId xmlns:a16="http://schemas.microsoft.com/office/drawing/2014/main" id="{142739B0-932D-4E43-A871-586E86D63CDA}"/>
              </a:ext>
            </a:extLst>
          </p:cNvPr>
          <p:cNvSpPr txBox="1">
            <a:spLocks/>
          </p:cNvSpPr>
          <p:nvPr userDrawn="1"/>
        </p:nvSpPr>
        <p:spPr>
          <a:xfrm>
            <a:off x="4686301" y="1740025"/>
            <a:ext cx="2819402" cy="261521"/>
          </a:xfrm>
          <a:prstGeom prst="rect">
            <a:avLst/>
          </a:prstGeom>
        </p:spPr>
        <p:txBody>
          <a:bodyPr vert="horz" lIns="65971" tIns="32986" rIns="65971" bIns="32986"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GB" sz="794" dirty="0">
                <a:solidFill>
                  <a:schemeClr val="bg1"/>
                </a:solidFill>
                <a:latin typeface="Arial" charset="0"/>
                <a:ea typeface="Arial" charset="0"/>
                <a:cs typeface="Arial" charset="0"/>
              </a:rPr>
              <a:t>Produced by</a:t>
            </a:r>
            <a:endParaRPr lang="en-US" sz="794" dirty="0">
              <a:solidFill>
                <a:schemeClr val="bg1"/>
              </a:solidFill>
              <a:latin typeface="Arial" charset="0"/>
              <a:ea typeface="Arial" charset="0"/>
              <a:cs typeface="Arial" charset="0"/>
            </a:endParaRPr>
          </a:p>
        </p:txBody>
      </p:sp>
      <p:sp>
        <p:nvSpPr>
          <p:cNvPr id="13" name="Text Placeholder 2">
            <a:extLst>
              <a:ext uri="{FF2B5EF4-FFF2-40B4-BE49-F238E27FC236}">
                <a16:creationId xmlns:a16="http://schemas.microsoft.com/office/drawing/2014/main" id="{495EE1E9-8C9C-4791-ADEC-8A6CB2EB49B2}"/>
              </a:ext>
            </a:extLst>
          </p:cNvPr>
          <p:cNvSpPr>
            <a:spLocks noGrp="1"/>
          </p:cNvSpPr>
          <p:nvPr>
            <p:ph type="body" idx="15" hasCustomPrompt="1"/>
          </p:nvPr>
        </p:nvSpPr>
        <p:spPr>
          <a:xfrm>
            <a:off x="4686301" y="4406775"/>
            <a:ext cx="2819402" cy="423565"/>
          </a:xfrm>
          <a:prstGeom prst="rect">
            <a:avLst/>
          </a:prstGeom>
        </p:spPr>
        <p:txBody>
          <a:bodyPr anchor="ctr">
            <a:noAutofit/>
          </a:bodyPr>
          <a:lstStyle>
            <a:lvl1pPr marL="0" indent="0" algn="l">
              <a:buNone/>
              <a:defRPr sz="1496" b="0" baseline="0">
                <a:solidFill>
                  <a:schemeClr val="bg1"/>
                </a:solidFill>
                <a:latin typeface="Arial" charset="0"/>
                <a:ea typeface="Arial" charset="0"/>
                <a:cs typeface="Arial" charset="0"/>
              </a:defRPr>
            </a:lvl1pPr>
            <a:lvl2pPr marL="329845" indent="0">
              <a:buNone/>
              <a:defRPr sz="1443" b="1"/>
            </a:lvl2pPr>
            <a:lvl3pPr marL="659691" indent="0">
              <a:buNone/>
              <a:defRPr sz="1298" b="1"/>
            </a:lvl3pPr>
            <a:lvl4pPr marL="989536" indent="0">
              <a:buNone/>
              <a:defRPr sz="1154" b="1"/>
            </a:lvl4pPr>
            <a:lvl5pPr marL="1319382" indent="0">
              <a:buNone/>
              <a:defRPr sz="1154" b="1"/>
            </a:lvl5pPr>
            <a:lvl6pPr marL="1649227" indent="0">
              <a:buNone/>
              <a:defRPr sz="1154" b="1"/>
            </a:lvl6pPr>
            <a:lvl7pPr marL="1979073" indent="0">
              <a:buNone/>
              <a:defRPr sz="1154" b="1"/>
            </a:lvl7pPr>
            <a:lvl8pPr marL="2308918" indent="0">
              <a:buNone/>
              <a:defRPr sz="1154" b="1"/>
            </a:lvl8pPr>
            <a:lvl9pPr marL="2638764" indent="0">
              <a:buNone/>
              <a:defRPr sz="1154" b="1"/>
            </a:lvl9pPr>
          </a:lstStyle>
          <a:p>
            <a:pPr lvl="0"/>
            <a:r>
              <a:rPr lang="en-GB" noProof="0" dirty="0"/>
              <a:t>Click to edit Master text styles</a:t>
            </a:r>
          </a:p>
        </p:txBody>
      </p:sp>
    </p:spTree>
    <p:extLst>
      <p:ext uri="{BB962C8B-B14F-4D97-AF65-F5344CB8AC3E}">
        <p14:creationId xmlns:p14="http://schemas.microsoft.com/office/powerpoint/2010/main" val="2005353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6425" y="192051"/>
            <a:ext cx="10108850" cy="4924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defRPr lang="en-GB" altLang="en-US" sz="2593" b="1" i="0" kern="1200" noProof="0" dirty="0">
                <a:solidFill>
                  <a:schemeClr val="tx2"/>
                </a:solidFill>
                <a:latin typeface="+mj-lt"/>
                <a:ea typeface="MS PGothic" pitchFamily="34" charset="-128"/>
                <a:cs typeface="Arial" charset="0"/>
              </a:defRPr>
            </a:lvl1pPr>
          </a:lstStyle>
          <a:p>
            <a:pPr lvl="0" algn="l" rtl="0" eaLnBrk="1" fontAlgn="base" hangingPunct="1">
              <a:spcBef>
                <a:spcPct val="0"/>
              </a:spcBef>
              <a:spcAft>
                <a:spcPct val="0"/>
              </a:spcAft>
            </a:pPr>
            <a:r>
              <a:rPr lang="en-US" noProof="0"/>
              <a:t>Click to edit Master title style</a:t>
            </a:r>
            <a:endParaRPr lang="en-GB" noProof="0"/>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037017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16.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image" Target="../media/image18.emf"/><Relationship Id="rId10" Type="http://schemas.openxmlformats.org/officeDocument/2006/relationships/slideLayout" Target="../slideLayouts/slideLayout22.xml"/><Relationship Id="rId19"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GB"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‹N›</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pic>
        <p:nvPicPr>
          <p:cNvPr id="7" name="Google Shape;7;p1"/>
          <p:cNvPicPr preferRelativeResize="0"/>
          <p:nvPr/>
        </p:nvPicPr>
        <p:blipFill rotWithShape="1">
          <a:blip r:embed="rId8">
            <a:alphaModFix amt="34000"/>
          </a:blip>
          <a:srcRect l="51339" t="39269" r="-2839" b="35419"/>
          <a:stretch/>
        </p:blipFill>
        <p:spPr>
          <a:xfrm flipH="1">
            <a:off x="9304422" y="0"/>
            <a:ext cx="2887578" cy="1037492"/>
          </a:xfrm>
          <a:prstGeom prst="rect">
            <a:avLst/>
          </a:prstGeom>
          <a:noFill/>
          <a:ln>
            <a:noFill/>
          </a:ln>
        </p:spPr>
      </p:pic>
      <p:pic>
        <p:nvPicPr>
          <p:cNvPr id="8" name="Google Shape;8;p1"/>
          <p:cNvPicPr preferRelativeResize="0"/>
          <p:nvPr/>
        </p:nvPicPr>
        <p:blipFill rotWithShape="1">
          <a:blip r:embed="rId9">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9" name="Google Shape;9;p1"/>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10" name="Google Shape;10;p1"/>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Tree>
    <p:extLst>
      <p:ext uri="{BB962C8B-B14F-4D97-AF65-F5344CB8AC3E}">
        <p14:creationId xmlns:p14="http://schemas.microsoft.com/office/powerpoint/2010/main" val="4226532134"/>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53249"/>
        </a:solidFill>
        <a:effectLst/>
      </p:bgPr>
    </p:bg>
    <p:spTree>
      <p:nvGrpSpPr>
        <p:cNvPr id="1" name=""/>
        <p:cNvGrpSpPr/>
        <p:nvPr/>
      </p:nvGrpSpPr>
      <p:grpSpPr>
        <a:xfrm>
          <a:off x="0" y="0"/>
          <a:ext cx="0" cy="0"/>
          <a:chOff x="0" y="0"/>
          <a:chExt cx="0" cy="0"/>
        </a:xfrm>
      </p:grpSpPr>
      <p:sp>
        <p:nvSpPr>
          <p:cNvPr id="14" name="Text Box 38"/>
          <p:cNvSpPr txBox="1">
            <a:spLocks noChangeArrowheads="1"/>
          </p:cNvSpPr>
          <p:nvPr userDrawn="1"/>
        </p:nvSpPr>
        <p:spPr bwMode="auto">
          <a:xfrm>
            <a:off x="220801" y="6202800"/>
            <a:ext cx="12085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spAutoFit/>
          </a:bodyPr>
          <a:lstStyle/>
          <a:p>
            <a:pPr algn="l">
              <a:spcBef>
                <a:spcPct val="50000"/>
              </a:spcBef>
            </a:pPr>
            <a:r>
              <a:rPr lang="en-GB" sz="798" noProof="0">
                <a:solidFill>
                  <a:srgbClr val="8197A6"/>
                </a:solidFill>
                <a:latin typeface="Arial" panose="020B0604020202020204" pitchFamily="34" charset="0"/>
                <a:cs typeface="Arial" panose="020B0604020202020204" pitchFamily="34" charset="0"/>
              </a:rPr>
              <a:t> </a:t>
            </a:r>
            <a:endParaRPr lang="en-GB" sz="798" noProof="0" dirty="0">
              <a:solidFill>
                <a:srgbClr val="8197A6"/>
              </a:solidFill>
              <a:latin typeface="Arial" panose="020B0604020202020204" pitchFamily="34" charset="0"/>
              <a:cs typeface="Arial" panose="020B0604020202020204" pitchFamily="34" charset="0"/>
            </a:endParaRPr>
          </a:p>
        </p:txBody>
      </p:sp>
      <p:pic>
        <p:nvPicPr>
          <p:cNvPr id="3" name="Picture 35" hidden="1">
            <a:extLst>
              <a:ext uri="{FF2B5EF4-FFF2-40B4-BE49-F238E27FC236}">
                <a16:creationId xmlns:a16="http://schemas.microsoft.com/office/drawing/2014/main" id="{C995CFAD-3BA1-4EC9-867D-60423D76AD7D}"/>
              </a:ext>
            </a:extLst>
          </p:cNvPr>
          <p:cNvPicPr>
            <a:picLocks noChangeAspect="1"/>
          </p:cNvPicPr>
          <p:nvPr userDrawn="1"/>
        </p:nvPicPr>
        <p:blipFill rotWithShape="1">
          <a:blip r:embed="rId20"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Text Box DG"/>
          <p:cNvSpPr txBox="1">
            <a:spLocks noChangeArrowheads="1"/>
          </p:cNvSpPr>
          <p:nvPr userDrawn="1"/>
        </p:nvSpPr>
        <p:spPr bwMode="auto">
          <a:xfrm>
            <a:off x="770887" y="447366"/>
            <a:ext cx="6688666" cy="21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sz="770" noProof="0" dirty="0"/>
          </a:p>
        </p:txBody>
      </p:sp>
      <p:sp>
        <p:nvSpPr>
          <p:cNvPr id="10" name="Rectangle 6"/>
          <p:cNvSpPr>
            <a:spLocks noGrp="1" noChangeArrowheads="1"/>
          </p:cNvSpPr>
          <p:nvPr>
            <p:ph type="title"/>
          </p:nvPr>
        </p:nvSpPr>
        <p:spPr bwMode="auto">
          <a:xfrm>
            <a:off x="215411" y="154800"/>
            <a:ext cx="10081234" cy="565200"/>
          </a:xfrm>
          <a:prstGeom prst="rect">
            <a:avLst/>
          </a:prstGeom>
          <a:noFill/>
          <a:ln>
            <a:noFill/>
          </a:ln>
        </p:spPr>
        <p:txBody>
          <a:bodyPr vert="horz" wrap="square" lIns="91440" tIns="45720" rIns="91440" bIns="45720" numCol="1" anchor="ctr" anchorCtr="0" compatLnSpc="1">
            <a:prstTxWarp prst="textNoShape">
              <a:avLst/>
            </a:prstTxWarp>
            <a:spAutoFit/>
          </a:bodyPr>
          <a:lstStyle/>
          <a:p>
            <a:pPr lvl="0" algn="l" rtl="0" eaLnBrk="1" fontAlgn="base" hangingPunct="1">
              <a:spcBef>
                <a:spcPct val="0"/>
              </a:spcBef>
              <a:spcAft>
                <a:spcPct val="0"/>
              </a:spcAft>
            </a:pPr>
            <a:r>
              <a:rPr lang="en-US" altLang="en-US" noProof="0"/>
              <a:t>Click to edit Master title style</a:t>
            </a:r>
            <a:endParaRPr lang="en-GB" noProof="0" dirty="0"/>
          </a:p>
        </p:txBody>
      </p:sp>
      <p:sp>
        <p:nvSpPr>
          <p:cNvPr id="72" name="Rectangle 2">
            <a:extLst>
              <a:ext uri="{FF2B5EF4-FFF2-40B4-BE49-F238E27FC236}">
                <a16:creationId xmlns:a16="http://schemas.microsoft.com/office/drawing/2014/main" id="{F152A04D-5063-4E95-9CB5-5C50E37A6E5E}"/>
              </a:ext>
            </a:extLst>
          </p:cNvPr>
          <p:cNvSpPr>
            <a:spLocks noGrp="1" noChangeArrowheads="1"/>
          </p:cNvSpPr>
          <p:nvPr>
            <p:ph type="body" idx="1"/>
          </p:nvPr>
        </p:nvSpPr>
        <p:spPr bwMode="auto">
          <a:xfrm>
            <a:off x="219001" y="882000"/>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endParaRPr lang="en-GB" altLang="en-US" noProof="0" dirty="0"/>
          </a:p>
        </p:txBody>
      </p:sp>
      <p:sp>
        <p:nvSpPr>
          <p:cNvPr id="39" name="Text Box 34"/>
          <p:cNvSpPr txBox="1">
            <a:spLocks noChangeArrowheads="1"/>
          </p:cNvSpPr>
          <p:nvPr userDrawn="1"/>
        </p:nvSpPr>
        <p:spPr bwMode="auto">
          <a:xfrm>
            <a:off x="11648673" y="6202801"/>
            <a:ext cx="274325" cy="2151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798" noProof="1">
                <a:solidFill>
                  <a:schemeClr val="bg1"/>
                </a:solidFill>
                <a:latin typeface="Arial" panose="020B0604020202020204" pitchFamily="34" charset="0"/>
                <a:cs typeface="Arial" panose="020B0604020202020204" pitchFamily="34" charset="0"/>
              </a:rPr>
              <a:t>  </a:t>
            </a:r>
            <a:fld id="{FDAC5C42-9B53-4063-AF51-A40D4C64F718}" type="slidenum">
              <a:rPr lang="it-IT" sz="798" noProof="1" smtClean="0">
                <a:solidFill>
                  <a:srgbClr val="8197A6"/>
                </a:solidFill>
                <a:latin typeface="Arial" panose="020B0604020202020204" pitchFamily="34" charset="0"/>
                <a:cs typeface="Arial" panose="020B0604020202020204" pitchFamily="34" charset="0"/>
              </a:rPr>
              <a:t>‹N›</a:t>
            </a:fld>
            <a:endParaRPr lang="en-GB" sz="798" noProof="1">
              <a:solidFill>
                <a:srgbClr val="8197A6"/>
              </a:solidFill>
              <a:latin typeface="Arial" panose="020B0604020202020204" pitchFamily="34" charset="0"/>
              <a:cs typeface="Arial" panose="020B0604020202020204" pitchFamily="34" charset="0"/>
            </a:endParaRPr>
          </a:p>
        </p:txBody>
      </p:sp>
      <p:pic>
        <p:nvPicPr>
          <p:cNvPr id="37" name="Picture 36">
            <a:extLst>
              <a:ext uri="{FF2B5EF4-FFF2-40B4-BE49-F238E27FC236}">
                <a16:creationId xmlns:a16="http://schemas.microsoft.com/office/drawing/2014/main" id="{6C34021B-66EB-9E45-8BD1-64D5855A5802}"/>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38" name="Straight Connector 37">
            <a:extLst>
              <a:ext uri="{FF2B5EF4-FFF2-40B4-BE49-F238E27FC236}">
                <a16:creationId xmlns:a16="http://schemas.microsoft.com/office/drawing/2014/main" id="{EE71E5B5-6921-4FB2-A9C4-9C2A029FF0B3}"/>
              </a:ext>
            </a:extLst>
          </p:cNvPr>
          <p:cNvCxnSpPr>
            <a:cxnSpLocks/>
          </p:cNvCxnSpPr>
          <p:nvPr userDrawn="1"/>
        </p:nvCxnSpPr>
        <p:spPr>
          <a:xfrm>
            <a:off x="220831" y="6422971"/>
            <a:ext cx="11703996" cy="0"/>
          </a:xfrm>
          <a:prstGeom prst="line">
            <a:avLst/>
          </a:prstGeom>
          <a:ln w="952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pic>
        <p:nvPicPr>
          <p:cNvPr id="40" name="Picture 5">
            <a:extLst>
              <a:ext uri="{FF2B5EF4-FFF2-40B4-BE49-F238E27FC236}">
                <a16:creationId xmlns:a16="http://schemas.microsoft.com/office/drawing/2014/main" id="{7B88B654-6870-4EB8-A79A-306A0238640A}"/>
              </a:ext>
            </a:extLst>
          </p:cNvPr>
          <p:cNvPicPr>
            <a:picLocks/>
          </p:cNvPicPr>
          <p:nvPr userDrawn="1"/>
        </p:nvPicPr>
        <p:blipFill>
          <a:blip r:embed="rId22" cstate="email">
            <a:extLst>
              <a:ext uri="{28A0092B-C50C-407E-A947-70E740481C1C}">
                <a14:useLocalDpi xmlns:a14="http://schemas.microsoft.com/office/drawing/2010/main"/>
              </a:ext>
            </a:extLst>
          </a:blip>
          <a:stretch>
            <a:fillRect/>
          </a:stretch>
        </p:blipFill>
        <p:spPr>
          <a:xfrm>
            <a:off x="10314596" y="6584400"/>
            <a:ext cx="1633533" cy="104400"/>
          </a:xfrm>
          <a:prstGeom prst="rect">
            <a:avLst/>
          </a:prstGeom>
        </p:spPr>
      </p:pic>
      <p:pic>
        <p:nvPicPr>
          <p:cNvPr id="63" name="Picture 62">
            <a:extLst>
              <a:ext uri="{FF2B5EF4-FFF2-40B4-BE49-F238E27FC236}">
                <a16:creationId xmlns:a16="http://schemas.microsoft.com/office/drawing/2014/main" id="{EBB965BA-5FAA-5543-9444-B14F3D19DD2B}"/>
              </a:ext>
            </a:extLst>
          </p:cNvPr>
          <p:cNvPicPr>
            <a:picLocks noChangeAspect="1"/>
          </p:cNvPicPr>
          <p:nvPr userDrawn="1"/>
        </p:nvPicPr>
        <p:blipFill>
          <a:blip r:embed="rId23"/>
          <a:srcRect/>
          <a:stretch/>
        </p:blipFill>
        <p:spPr>
          <a:xfrm>
            <a:off x="0" y="6452225"/>
            <a:ext cx="10395734" cy="445922"/>
          </a:xfrm>
          <a:prstGeom prst="rect">
            <a:avLst/>
          </a:prstGeom>
        </p:spPr>
      </p:pic>
    </p:spTree>
    <p:extLst>
      <p:ext uri="{BB962C8B-B14F-4D97-AF65-F5344CB8AC3E}">
        <p14:creationId xmlns:p14="http://schemas.microsoft.com/office/powerpoint/2010/main" val="125903833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Lst>
  <p:hf hdr="0" dt="0"/>
  <p:txStyles>
    <p:titleStyle>
      <a:lvl1pPr algn="l" rtl="0" eaLnBrk="1" fontAlgn="base" hangingPunct="1">
        <a:spcBef>
          <a:spcPct val="0"/>
        </a:spcBef>
        <a:spcAft>
          <a:spcPct val="0"/>
        </a:spcAft>
        <a:defRPr lang="en-GB" sz="2992"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16" b="1">
          <a:solidFill>
            <a:schemeClr val="bg1"/>
          </a:solidFill>
          <a:latin typeface="Verdana" pitchFamily="34" charset="0"/>
        </a:defRPr>
      </a:lvl2pPr>
      <a:lvl3pPr algn="l" rtl="0" eaLnBrk="1" fontAlgn="base" hangingPunct="1">
        <a:spcBef>
          <a:spcPct val="0"/>
        </a:spcBef>
        <a:spcAft>
          <a:spcPct val="0"/>
        </a:spcAft>
        <a:defRPr sz="2116" b="1">
          <a:solidFill>
            <a:schemeClr val="bg1"/>
          </a:solidFill>
          <a:latin typeface="Verdana" pitchFamily="34" charset="0"/>
        </a:defRPr>
      </a:lvl3pPr>
      <a:lvl4pPr algn="l" rtl="0" eaLnBrk="1" fontAlgn="base" hangingPunct="1">
        <a:spcBef>
          <a:spcPct val="0"/>
        </a:spcBef>
        <a:spcAft>
          <a:spcPct val="0"/>
        </a:spcAft>
        <a:defRPr sz="2116" b="1">
          <a:solidFill>
            <a:schemeClr val="bg1"/>
          </a:solidFill>
          <a:latin typeface="Verdana" pitchFamily="34" charset="0"/>
        </a:defRPr>
      </a:lvl4pPr>
      <a:lvl5pPr algn="l" rtl="0" eaLnBrk="1" fontAlgn="base" hangingPunct="1">
        <a:spcBef>
          <a:spcPct val="0"/>
        </a:spcBef>
        <a:spcAft>
          <a:spcPct val="0"/>
        </a:spcAft>
        <a:defRPr sz="2116" b="1">
          <a:solidFill>
            <a:schemeClr val="bg1"/>
          </a:solidFill>
          <a:latin typeface="Verdana" pitchFamily="34" charset="0"/>
        </a:defRPr>
      </a:lvl5pPr>
      <a:lvl6pPr marL="439824" algn="l" rtl="0" eaLnBrk="1" fontAlgn="base" hangingPunct="1">
        <a:spcBef>
          <a:spcPct val="0"/>
        </a:spcBef>
        <a:spcAft>
          <a:spcPct val="0"/>
        </a:spcAft>
        <a:defRPr sz="2116" b="1">
          <a:solidFill>
            <a:schemeClr val="bg1"/>
          </a:solidFill>
          <a:latin typeface="Verdana" pitchFamily="34" charset="0"/>
        </a:defRPr>
      </a:lvl6pPr>
      <a:lvl7pPr marL="879649" algn="l" rtl="0" eaLnBrk="1" fontAlgn="base" hangingPunct="1">
        <a:spcBef>
          <a:spcPct val="0"/>
        </a:spcBef>
        <a:spcAft>
          <a:spcPct val="0"/>
        </a:spcAft>
        <a:defRPr sz="2116" b="1">
          <a:solidFill>
            <a:schemeClr val="bg1"/>
          </a:solidFill>
          <a:latin typeface="Verdana" pitchFamily="34" charset="0"/>
        </a:defRPr>
      </a:lvl7pPr>
      <a:lvl8pPr marL="1319473" algn="l" rtl="0" eaLnBrk="1" fontAlgn="base" hangingPunct="1">
        <a:spcBef>
          <a:spcPct val="0"/>
        </a:spcBef>
        <a:spcAft>
          <a:spcPct val="0"/>
        </a:spcAft>
        <a:defRPr sz="2116" b="1">
          <a:solidFill>
            <a:schemeClr val="bg1"/>
          </a:solidFill>
          <a:latin typeface="Verdana" pitchFamily="34" charset="0"/>
        </a:defRPr>
      </a:lvl8pPr>
      <a:lvl9pPr marL="1759297" algn="l" rtl="0" eaLnBrk="1" fontAlgn="base" hangingPunct="1">
        <a:spcBef>
          <a:spcPct val="0"/>
        </a:spcBef>
        <a:spcAft>
          <a:spcPct val="0"/>
        </a:spcAft>
        <a:defRPr sz="2116" b="1">
          <a:solidFill>
            <a:schemeClr val="bg1"/>
          </a:solidFill>
          <a:latin typeface="Verdana" pitchFamily="34" charset="0"/>
        </a:defRPr>
      </a:lvl9pPr>
    </p:titleStyle>
    <p:bodyStyle>
      <a:lvl1pPr marL="0" indent="0" algn="l" rtl="0" eaLnBrk="1" fontAlgn="base" hangingPunct="1">
        <a:lnSpc>
          <a:spcPct val="119000"/>
        </a:lnSpc>
        <a:spcBef>
          <a:spcPct val="20000"/>
        </a:spcBef>
        <a:spcAft>
          <a:spcPct val="0"/>
        </a:spcAft>
        <a:buClr>
          <a:srgbClr val="8197A6"/>
        </a:buClr>
        <a:buFont typeface="Arial" panose="020B0604020202020204" pitchFamily="34" charset="0"/>
        <a:buNone/>
        <a:defRPr lang="en-GB" sz="1795" dirty="0" smtClean="0">
          <a:solidFill>
            <a:srgbClr val="8197A6"/>
          </a:solidFill>
          <a:latin typeface="Arial" panose="020B0604020202020204" pitchFamily="34" charset="0"/>
          <a:ea typeface="+mn-ea"/>
          <a:cs typeface="Arial" panose="020B0604020202020204" pitchFamily="34" charset="0"/>
        </a:defRPr>
      </a:lvl1pPr>
      <a:lvl2pPr marL="779216" indent="0" algn="l" rtl="0" eaLnBrk="1" fontAlgn="base" hangingPunct="1">
        <a:lnSpc>
          <a:spcPct val="119000"/>
        </a:lnSpc>
        <a:spcBef>
          <a:spcPct val="20000"/>
        </a:spcBef>
        <a:spcAft>
          <a:spcPct val="0"/>
        </a:spcAft>
        <a:buClr>
          <a:schemeClr val="accent1"/>
        </a:buClr>
        <a:buFont typeface="Verdana" pitchFamily="34" charset="0"/>
        <a:buNone/>
        <a:defRPr lang="en-GB" sz="1795" dirty="0" smtClean="0">
          <a:solidFill>
            <a:srgbClr val="8197A6"/>
          </a:solidFill>
          <a:latin typeface="Arial" panose="020B0604020202020204" pitchFamily="34" charset="0"/>
          <a:ea typeface="+mn-ea"/>
          <a:cs typeface="Arial" panose="020B0604020202020204" pitchFamily="34" charset="0"/>
        </a:defRPr>
      </a:lvl2pPr>
      <a:lvl3pPr marL="1354105" indent="0" algn="l" rtl="0" eaLnBrk="1" fontAlgn="base" hangingPunct="1">
        <a:lnSpc>
          <a:spcPct val="119000"/>
        </a:lnSpc>
        <a:spcBef>
          <a:spcPct val="20000"/>
        </a:spcBef>
        <a:spcAft>
          <a:spcPct val="0"/>
        </a:spcAft>
        <a:buClr>
          <a:schemeClr val="accent1"/>
        </a:buClr>
        <a:buFont typeface="Verdana" pitchFamily="34" charset="0"/>
        <a:buNone/>
        <a:defRPr lang="en-GB" sz="1795" dirty="0" smtClean="0">
          <a:solidFill>
            <a:srgbClr val="8197A6"/>
          </a:solidFill>
          <a:latin typeface="Arial" panose="020B0604020202020204" pitchFamily="34" charset="0"/>
          <a:ea typeface="+mn-ea"/>
          <a:cs typeface="Arial" panose="020B0604020202020204" pitchFamily="34" charset="0"/>
        </a:defRPr>
      </a:lvl3pPr>
      <a:lvl4pPr marL="1928994" indent="0" algn="l" rtl="0" eaLnBrk="1" fontAlgn="base" hangingPunct="1">
        <a:lnSpc>
          <a:spcPct val="119000"/>
        </a:lnSpc>
        <a:spcBef>
          <a:spcPct val="20000"/>
        </a:spcBef>
        <a:spcAft>
          <a:spcPct val="0"/>
        </a:spcAft>
        <a:buClr>
          <a:schemeClr val="accent1"/>
        </a:buClr>
        <a:buFont typeface="Verdana" pitchFamily="34" charset="0"/>
        <a:buNone/>
        <a:defRPr lang="en-GB" sz="1795" dirty="0" smtClean="0">
          <a:solidFill>
            <a:srgbClr val="8197A6"/>
          </a:solidFill>
          <a:latin typeface="Arial" panose="020B0604020202020204" pitchFamily="34" charset="0"/>
          <a:ea typeface="+mn-ea"/>
          <a:cs typeface="Arial" panose="020B0604020202020204" pitchFamily="34" charset="0"/>
        </a:defRPr>
      </a:lvl4pPr>
      <a:lvl5pPr marL="2503882" indent="0" algn="l" rtl="0" eaLnBrk="1" fontAlgn="base" hangingPunct="1">
        <a:lnSpc>
          <a:spcPct val="119000"/>
        </a:lnSpc>
        <a:spcBef>
          <a:spcPct val="20000"/>
        </a:spcBef>
        <a:spcAft>
          <a:spcPct val="0"/>
        </a:spcAft>
        <a:buClr>
          <a:schemeClr val="accent1"/>
        </a:buClr>
        <a:buFont typeface="Verdana" pitchFamily="34" charset="0"/>
        <a:buNone/>
        <a:defRPr lang="en-GB" sz="1795" dirty="0" smtClean="0">
          <a:solidFill>
            <a:srgbClr val="8197A6"/>
          </a:solidFill>
          <a:latin typeface="Arial" panose="020B0604020202020204" pitchFamily="34" charset="0"/>
          <a:ea typeface="+mn-ea"/>
          <a:cs typeface="Arial" panose="020B0604020202020204" pitchFamily="34" charset="0"/>
        </a:defRPr>
      </a:lvl5pPr>
      <a:lvl6pPr marL="3347552" indent="-403172" algn="l" rtl="0" eaLnBrk="1" fontAlgn="base" hangingPunct="1">
        <a:lnSpc>
          <a:spcPct val="119000"/>
        </a:lnSpc>
        <a:spcBef>
          <a:spcPct val="20000"/>
        </a:spcBef>
        <a:spcAft>
          <a:spcPct val="0"/>
        </a:spcAft>
        <a:buClr>
          <a:schemeClr val="accent1"/>
        </a:buClr>
        <a:buFont typeface="Verdana" pitchFamily="34" charset="0"/>
        <a:buChar char="–"/>
        <a:defRPr sz="1539">
          <a:solidFill>
            <a:schemeClr val="bg2"/>
          </a:solidFill>
          <a:latin typeface="+mn-lt"/>
        </a:defRPr>
      </a:lvl6pPr>
      <a:lvl7pPr marL="3787376" indent="-403172" algn="l" rtl="0" eaLnBrk="1" fontAlgn="base" hangingPunct="1">
        <a:lnSpc>
          <a:spcPct val="119000"/>
        </a:lnSpc>
        <a:spcBef>
          <a:spcPct val="20000"/>
        </a:spcBef>
        <a:spcAft>
          <a:spcPct val="0"/>
        </a:spcAft>
        <a:buClr>
          <a:schemeClr val="accent1"/>
        </a:buClr>
        <a:buFont typeface="Verdana" pitchFamily="34" charset="0"/>
        <a:buChar char="–"/>
        <a:defRPr sz="1539">
          <a:solidFill>
            <a:schemeClr val="bg2"/>
          </a:solidFill>
          <a:latin typeface="+mn-lt"/>
        </a:defRPr>
      </a:lvl7pPr>
      <a:lvl8pPr marL="4227201" indent="-403172" algn="l" rtl="0" eaLnBrk="1" fontAlgn="base" hangingPunct="1">
        <a:lnSpc>
          <a:spcPct val="119000"/>
        </a:lnSpc>
        <a:spcBef>
          <a:spcPct val="20000"/>
        </a:spcBef>
        <a:spcAft>
          <a:spcPct val="0"/>
        </a:spcAft>
        <a:buClr>
          <a:schemeClr val="accent1"/>
        </a:buClr>
        <a:buFont typeface="Verdana" pitchFamily="34" charset="0"/>
        <a:buChar char="–"/>
        <a:defRPr sz="1539">
          <a:solidFill>
            <a:schemeClr val="bg2"/>
          </a:solidFill>
          <a:latin typeface="+mn-lt"/>
        </a:defRPr>
      </a:lvl8pPr>
      <a:lvl9pPr marL="4667025" indent="-403172" algn="l" rtl="0" eaLnBrk="1" fontAlgn="base" hangingPunct="1">
        <a:lnSpc>
          <a:spcPct val="119000"/>
        </a:lnSpc>
        <a:spcBef>
          <a:spcPct val="20000"/>
        </a:spcBef>
        <a:spcAft>
          <a:spcPct val="0"/>
        </a:spcAft>
        <a:buClr>
          <a:schemeClr val="accent1"/>
        </a:buClr>
        <a:buFont typeface="Verdana" pitchFamily="34" charset="0"/>
        <a:buChar char="–"/>
        <a:defRPr sz="1539">
          <a:solidFill>
            <a:schemeClr val="bg2"/>
          </a:solidFill>
          <a:latin typeface="+mn-lt"/>
        </a:defRPr>
      </a:lvl9pPr>
    </p:bodyStyle>
    <p:otherStyle>
      <a:defPPr>
        <a:defRPr lang="en-US"/>
      </a:defPPr>
      <a:lvl1pPr marL="0" algn="l" defTabSz="879649" rtl="0" eaLnBrk="1" latinLnBrk="0" hangingPunct="1">
        <a:defRPr sz="1731" kern="1200">
          <a:solidFill>
            <a:schemeClr val="tx1"/>
          </a:solidFill>
          <a:latin typeface="+mn-lt"/>
          <a:ea typeface="+mn-ea"/>
          <a:cs typeface="+mn-cs"/>
        </a:defRPr>
      </a:lvl1pPr>
      <a:lvl2pPr marL="439824" algn="l" defTabSz="879649" rtl="0" eaLnBrk="1" latinLnBrk="0" hangingPunct="1">
        <a:defRPr sz="1731" kern="1200">
          <a:solidFill>
            <a:schemeClr val="tx1"/>
          </a:solidFill>
          <a:latin typeface="+mn-lt"/>
          <a:ea typeface="+mn-ea"/>
          <a:cs typeface="+mn-cs"/>
        </a:defRPr>
      </a:lvl2pPr>
      <a:lvl3pPr marL="879649" algn="l" defTabSz="879649" rtl="0" eaLnBrk="1" latinLnBrk="0" hangingPunct="1">
        <a:defRPr sz="1731" kern="1200">
          <a:solidFill>
            <a:schemeClr val="tx1"/>
          </a:solidFill>
          <a:latin typeface="+mn-lt"/>
          <a:ea typeface="+mn-ea"/>
          <a:cs typeface="+mn-cs"/>
        </a:defRPr>
      </a:lvl3pPr>
      <a:lvl4pPr marL="1319473" algn="l" defTabSz="879649" rtl="0" eaLnBrk="1" latinLnBrk="0" hangingPunct="1">
        <a:defRPr sz="1731" kern="1200">
          <a:solidFill>
            <a:schemeClr val="tx1"/>
          </a:solidFill>
          <a:latin typeface="+mn-lt"/>
          <a:ea typeface="+mn-ea"/>
          <a:cs typeface="+mn-cs"/>
        </a:defRPr>
      </a:lvl4pPr>
      <a:lvl5pPr marL="1759297" algn="l" defTabSz="879649" rtl="0" eaLnBrk="1" latinLnBrk="0" hangingPunct="1">
        <a:defRPr sz="1731" kern="1200">
          <a:solidFill>
            <a:schemeClr val="tx1"/>
          </a:solidFill>
          <a:latin typeface="+mn-lt"/>
          <a:ea typeface="+mn-ea"/>
          <a:cs typeface="+mn-cs"/>
        </a:defRPr>
      </a:lvl5pPr>
      <a:lvl6pPr marL="2199122" algn="l" defTabSz="879649" rtl="0" eaLnBrk="1" latinLnBrk="0" hangingPunct="1">
        <a:defRPr sz="1731" kern="1200">
          <a:solidFill>
            <a:schemeClr val="tx1"/>
          </a:solidFill>
          <a:latin typeface="+mn-lt"/>
          <a:ea typeface="+mn-ea"/>
          <a:cs typeface="+mn-cs"/>
        </a:defRPr>
      </a:lvl6pPr>
      <a:lvl7pPr marL="2638947" algn="l" defTabSz="879649" rtl="0" eaLnBrk="1" latinLnBrk="0" hangingPunct="1">
        <a:defRPr sz="1731" kern="1200">
          <a:solidFill>
            <a:schemeClr val="tx1"/>
          </a:solidFill>
          <a:latin typeface="+mn-lt"/>
          <a:ea typeface="+mn-ea"/>
          <a:cs typeface="+mn-cs"/>
        </a:defRPr>
      </a:lvl7pPr>
      <a:lvl8pPr marL="3078771" algn="l" defTabSz="879649" rtl="0" eaLnBrk="1" latinLnBrk="0" hangingPunct="1">
        <a:defRPr sz="1731" kern="1200">
          <a:solidFill>
            <a:schemeClr val="tx1"/>
          </a:solidFill>
          <a:latin typeface="+mn-lt"/>
          <a:ea typeface="+mn-ea"/>
          <a:cs typeface="+mn-cs"/>
        </a:defRPr>
      </a:lvl8pPr>
      <a:lvl9pPr marL="3518595" algn="l" defTabSz="879649" rtl="0" eaLnBrk="1" latinLnBrk="0" hangingPunct="1">
        <a:defRPr sz="173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5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cs.google.com/spreadsheets/d/1cUoLTDl-YZ-MuDl6yx4CwLN8AjMrcCH1dfVh17wL4Q4/edit?gid=1610036595#gid=1610036595"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hyperlink" Target="https://eur05.safelinks.protection.outlook.com/?url=https%3A%2F%2Fnilu.us4.list-manage.com%2Ftrack%2Fclick%3Fu%3D3d788e5de17c3978490621e5d%26id%3D6d311f3f1a%26e%3D7df21650bf&amp;data=05%7C01%7CPaolo.Castracane%40ext.esa.int%7C2b30ab0baf2341cf16b908db68e18e48%7C9a5cacd02bef4dd7ac5c7ebe1f54f495%7C0%7C0%7C638219090228102960%7CUnknown%7CTWFpbGZsb3d8eyJWIjoiMC4wLjAwMDAiLCJQIjoiV2luMzIiLCJBTiI6Ik1haWwiLCJXVCI6Mn0%3D%7C3000%7C%7C%7C&amp;sdata=bD1B3kbdvrmWcFKO7lxz95kfGfhkizH7oB6JhPoYKSM%3D&amp;reserved=0" TargetMode="External"/><Relationship Id="rId13" Type="http://schemas.openxmlformats.org/officeDocument/2006/relationships/hyperlink" Target="https://eur05.safelinks.protection.outlook.com/?url=https%3A%2F%2Fnilu.us4.list-manage.com%2Ftrack%2Fclick%3Fu%3D3d788e5de17c3978490621e5d%26id%3D5113efad48%26e%3D7df21650bf&amp;data=05%7C01%7CPaolo.Castracane%40ext.esa.int%7C2b30ab0baf2341cf16b908db68e18e48%7C9a5cacd02bef4dd7ac5c7ebe1f54f495%7C0%7C0%7C638219090228102960%7CUnknown%7CTWFpbGZsb3d8eyJWIjoiMC4wLjAwMDAiLCJQIjoiV2luMzIiLCJBTiI6Ik1haWwiLCJXVCI6Mn0%3D%7C3000%7C%7C%7C&amp;sdata=A0OWwp%2FU756mDJdX8K4ddBPD6NY67aou1y096q9cLH4%3D&amp;reserved=0" TargetMode="External"/><Relationship Id="rId3" Type="http://schemas.openxmlformats.org/officeDocument/2006/relationships/hyperlink" Target="mailto:nadirteam@nilu.no" TargetMode="External"/><Relationship Id="rId7" Type="http://schemas.openxmlformats.org/officeDocument/2006/relationships/hyperlink" Target="https://evdc.esa.int/documents/102/earthcare_support_tools.pdf" TargetMode="External"/><Relationship Id="rId12" Type="http://schemas.openxmlformats.org/officeDocument/2006/relationships/hyperlink" Target="https://eur05.safelinks.protection.outlook.com/?url=https%3A%2F%2Fnilu.us4.list-manage.com%2Ftrack%2Fclick%3Fu%3D3d788e5de17c3978490621e5d%26id%3Dff1c7995d7%26e%3D7df21650bf&amp;data=05%7C01%7CPaolo.Castracane%40ext.esa.int%7C2b30ab0baf2341cf16b908db68e18e48%7C9a5cacd02bef4dd7ac5c7ebe1f54f495%7C0%7C0%7C638219090228102960%7CUnknown%7CTWFpbGZsb3d8eyJWIjoiMC4wLjAwMDAiLCJQIjoiV2luMzIiLCJBTiI6Ik1haWwiLCJXVCI6Mn0%3D%7C3000%7C%7C%7C&amp;sdata=GFvarchglofi1rPUgedGEV9oB5me5S5rSsGV9EDgDzk%3D&amp;reserved=0"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hyperlink" Target="https://evdc.esa.int/documents/100/EVDC_Webinar_Skytek.pdf" TargetMode="External"/><Relationship Id="rId11" Type="http://schemas.openxmlformats.org/officeDocument/2006/relationships/hyperlink" Target="https://eur05.safelinks.protection.outlook.com/?url=https%3A%2F%2Fnilu.us4.list-manage.com%2Ftrack%2Fclick%3Fu%3D3d788e5de17c3978490621e5d%26id%3Dd6d156d55a%26e%3D7df21650bf&amp;data=05%7C01%7CPaolo.Castracane%40ext.esa.int%7C2b30ab0baf2341cf16b908db68e18e48%7C9a5cacd02bef4dd7ac5c7ebe1f54f495%7C0%7C0%7C638219090228102960%7CUnknown%7CTWFpbGZsb3d8eyJWIjoiMC4wLjAwMDAiLCJQIjoiV2luMzIiLCJBTiI6Ik1haWwiLCJXVCI6Mn0%3D%7C3000%7C%7C%7C&amp;sdata=OHFLjbWoOZ8QyFkovg%2BQQiGu0sWyLOrB7VfMOJW25K4%3D&amp;reserved=0" TargetMode="External"/><Relationship Id="rId5" Type="http://schemas.openxmlformats.org/officeDocument/2006/relationships/hyperlink" Target="https://evdc.esa.int/documents/99/data_formatting_submission_Ann_Mari_Fjaeraa__Yong_Lin.pdf" TargetMode="External"/><Relationship Id="rId10" Type="http://schemas.openxmlformats.org/officeDocument/2006/relationships/hyperlink" Target="https://eur05.safelinks.protection.outlook.com/?url=https%3A%2F%2Fnilu.us4.list-manage.com%2Ftrack%2Fclick%3Fu%3D3d788e5de17c3978490621e5d%26id%3D10bf92bd10%26e%3D7df21650bf&amp;data=05%7C01%7CPaolo.Castracane%40ext.esa.int%7C2b30ab0baf2341cf16b908db68e18e48%7C9a5cacd02bef4dd7ac5c7ebe1f54f495%7C0%7C0%7C638219090228102960%7CUnknown%7CTWFpbGZsb3d8eyJWIjoiMC4wLjAwMDAiLCJQIjoiV2luMzIiLCJBTiI6Ik1haWwiLCJXVCI6Mn0%3D%7C3000%7C%7C%7C&amp;sdata=zLade3A05lW760w4GASnvRRcGuERKaCCu7No7bpNV8I%3D&amp;reserved=0" TargetMode="External"/><Relationship Id="rId4" Type="http://schemas.openxmlformats.org/officeDocument/2006/relationships/hyperlink" Target="https://evdc.esa.int/documents/98/Intro_Cal_Val.pdf" TargetMode="External"/><Relationship Id="rId9" Type="http://schemas.openxmlformats.org/officeDocument/2006/relationships/hyperlink" Target="https://eur05.safelinks.protection.outlook.com/?url=https%3A%2F%2Fnilu.us4.list-manage.com%2Ftrack%2Fclick%3Fu%3D3d788e5de17c3978490621e5d%26id%3Df83979dd2a%26e%3D7df21650bf&amp;data=05%7C01%7CPaolo.Castracane%40ext.esa.int%7C2b30ab0baf2341cf16b908db68e18e48%7C9a5cacd02bef4dd7ac5c7ebe1f54f495%7C0%7C0%7C638219090228102960%7CUnknown%7CTWFpbGZsb3d8eyJWIjoiMC4wLjAwMDAiLCJQIjoiV2luMzIiLCJBTiI6Ik1haWwiLCJXVCI6Mn0%3D%7C3000%7C%7C%7C&amp;sdata=YqROrPC%2Frp6wG6ZjLrgs4vFv2nrf9ILlsDCOgmMGA%2Bo%3D&amp;reserved=0" TargetMode="External"/><Relationship Id="rId14" Type="http://schemas.openxmlformats.org/officeDocument/2006/relationships/hyperlink" Target="https://eur05.safelinks.protection.outlook.com/?url=https%3A%2F%2Fnilu.us4.list-manage.com%2Ftrack%2Fclick%3Fu%3D3d788e5de17c3978490621e5d%26id%3D453671b262%26e%3D7df21650bf&amp;data=05%7C01%7CPaolo.Castracane%40ext.esa.int%7C2b30ab0baf2341cf16b908db68e18e48%7C9a5cacd02bef4dd7ac5c7ebe1f54f495%7C0%7C0%7C638219090228102960%7CUnknown%7CTWFpbGZsb3d8eyJWIjoiMC4wLjAwMDAiLCJQIjoiV2luMzIiLCJBTiI6Ik1haWwiLCJXVCI6Mn0%3D%7C3000%7C%7C%7C&amp;sdata=Y%2Bo3v%2FC8jc9gfgVgngQQnG7Nx%2Ftwy4w6zkW0SY1XJOY%3D&amp;reserved=0"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hyperlink" Target="https://earth.esa.int/eogateway/activities/frm4sm-fiducial-reference-measurements-for-soil-moisture" TargetMode="External"/><Relationship Id="rId5" Type="http://schemas.openxmlformats.org/officeDocument/2006/relationships/hyperlink" Target="https://qa4sm.eu/" TargetMode="External"/><Relationship Id="rId4" Type="http://schemas.openxmlformats.org/officeDocument/2006/relationships/image" Target="../media/image45.jpeg"/><Relationship Id="rId9"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390/rs15205017"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calvalportal.ceos.org/web/guest/frms-assessment-framewor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hyperlink" Target="http://qa4eo.org/"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calvalportal.ceos.org/web/guest/frms-assessment-framework"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a:xfrm>
            <a:off x="1524000" y="1146463"/>
            <a:ext cx="9144000" cy="2387600"/>
          </a:xfrm>
        </p:spPr>
        <p:txBody>
          <a:bodyPr>
            <a:normAutofit/>
          </a:bodyPr>
          <a:lstStyle/>
          <a:p>
            <a:r>
              <a:rPr lang="en-GB" sz="4000" dirty="0"/>
              <a:t>GSICS Data Working Group </a:t>
            </a:r>
            <a:br>
              <a:rPr lang="en-GB" sz="4000" dirty="0"/>
            </a:br>
            <a:r>
              <a:rPr lang="en-GB" sz="4000" dirty="0"/>
              <a:t>GDWG</a:t>
            </a:r>
            <a:br>
              <a:rPr lang="en-GB" sz="4000" dirty="0"/>
            </a:br>
            <a:r>
              <a:rPr lang="en-GB" sz="4000" dirty="0"/>
              <a:t>Report from ESA</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a:xfrm>
            <a:off x="1524000" y="4221562"/>
            <a:ext cx="9144000" cy="1655762"/>
          </a:xfrm>
        </p:spPr>
        <p:txBody>
          <a:bodyPr/>
          <a:lstStyle/>
          <a:p>
            <a:r>
              <a:rPr lang="en-GB" dirty="0"/>
              <a:t>Paolo Castracane</a:t>
            </a:r>
          </a:p>
          <a:p>
            <a:r>
              <a:rPr lang="en-GB" dirty="0"/>
              <a:t>Starion for ESA/ESRIN</a:t>
            </a:r>
          </a:p>
        </p:txBody>
      </p:sp>
    </p:spTree>
    <p:extLst>
      <p:ext uri="{BB962C8B-B14F-4D97-AF65-F5344CB8AC3E}">
        <p14:creationId xmlns:p14="http://schemas.microsoft.com/office/powerpoint/2010/main" val="282708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0B7D7-F5C5-E222-918E-CDA35529ABA5}"/>
              </a:ext>
            </a:extLst>
          </p:cNvPr>
          <p:cNvSpPr>
            <a:spLocks noGrp="1"/>
          </p:cNvSpPr>
          <p:nvPr>
            <p:ph type="title"/>
          </p:nvPr>
        </p:nvSpPr>
        <p:spPr/>
        <p:txBody>
          <a:bodyPr>
            <a:normAutofit/>
          </a:bodyPr>
          <a:lstStyle/>
          <a:p>
            <a:r>
              <a:rPr lang="en-IT" dirty="0"/>
              <a:t>Table of Contents</a:t>
            </a:r>
          </a:p>
        </p:txBody>
      </p:sp>
      <p:sp>
        <p:nvSpPr>
          <p:cNvPr id="3" name="Content Placeholder 2">
            <a:extLst>
              <a:ext uri="{FF2B5EF4-FFF2-40B4-BE49-F238E27FC236}">
                <a16:creationId xmlns:a16="http://schemas.microsoft.com/office/drawing/2014/main" id="{F3876315-5D85-A802-10FB-F9C04028CA5A}"/>
              </a:ext>
            </a:extLst>
          </p:cNvPr>
          <p:cNvSpPr>
            <a:spLocks noGrp="1"/>
          </p:cNvSpPr>
          <p:nvPr>
            <p:ph idx="1"/>
          </p:nvPr>
        </p:nvSpPr>
        <p:spPr/>
        <p:txBody>
          <a:bodyPr vert="horz" lIns="91440" tIns="45720" rIns="91440" bIns="45720" rtlCol="0" anchor="t">
            <a:normAutofit/>
          </a:bodyPr>
          <a:lstStyle/>
          <a:p>
            <a:r>
              <a:rPr lang="en-IT" dirty="0"/>
              <a:t>Actions from GSICS 2025</a:t>
            </a:r>
          </a:p>
          <a:p>
            <a:r>
              <a:rPr lang="en-IT" dirty="0"/>
              <a:t>EVDC updates</a:t>
            </a:r>
          </a:p>
          <a:p>
            <a:r>
              <a:rPr lang="en-IT" dirty="0"/>
              <a:t>Pi-MEP Salinity</a:t>
            </a:r>
          </a:p>
          <a:p>
            <a:r>
              <a:rPr lang="en-IT" dirty="0"/>
              <a:t>FRM4SM</a:t>
            </a:r>
          </a:p>
          <a:p>
            <a:r>
              <a:rPr lang="en-IT">
                <a:latin typeface="Arial"/>
                <a:cs typeface="Arial"/>
              </a:rPr>
              <a:t>Fiducial Reference Measurements </a:t>
            </a:r>
          </a:p>
        </p:txBody>
      </p:sp>
    </p:spTree>
    <p:extLst>
      <p:ext uri="{BB962C8B-B14F-4D97-AF65-F5344CB8AC3E}">
        <p14:creationId xmlns:p14="http://schemas.microsoft.com/office/powerpoint/2010/main" val="2241956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1D77-008A-084E-D8F2-37BECB11CD8B}"/>
              </a:ext>
            </a:extLst>
          </p:cNvPr>
          <p:cNvSpPr>
            <a:spLocks noGrp="1"/>
          </p:cNvSpPr>
          <p:nvPr>
            <p:ph type="title"/>
          </p:nvPr>
        </p:nvSpPr>
        <p:spPr/>
        <p:txBody>
          <a:bodyPr/>
          <a:lstStyle/>
          <a:p>
            <a:r>
              <a:rPr lang="en-IT" dirty="0"/>
              <a:t>GDWG Actions for ESA</a:t>
            </a:r>
          </a:p>
        </p:txBody>
      </p:sp>
      <p:sp>
        <p:nvSpPr>
          <p:cNvPr id="5" name="TextBox 4">
            <a:extLst>
              <a:ext uri="{FF2B5EF4-FFF2-40B4-BE49-F238E27FC236}">
                <a16:creationId xmlns:a16="http://schemas.microsoft.com/office/drawing/2014/main" id="{51A9407C-9E2E-8CA0-5501-C867D1F71AC6}"/>
              </a:ext>
            </a:extLst>
          </p:cNvPr>
          <p:cNvSpPr txBox="1"/>
          <p:nvPr/>
        </p:nvSpPr>
        <p:spPr>
          <a:xfrm>
            <a:off x="484446" y="1365575"/>
            <a:ext cx="6094990" cy="369332"/>
          </a:xfrm>
          <a:prstGeom prst="rect">
            <a:avLst/>
          </a:prstGeom>
          <a:noFill/>
        </p:spPr>
        <p:txBody>
          <a:bodyPr wrap="square">
            <a:spAutoFit/>
          </a:bodyPr>
          <a:lstStyle/>
          <a:p>
            <a:r>
              <a:rPr kumimoji="0" lang="en-GB" sz="1800" b="0" i="0" u="sng"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hlinkClick r:id="rId3"/>
              </a:rPr>
              <a:t>GSICS Actions 2024</a:t>
            </a:r>
            <a:endParaRPr lang="en-IT" dirty="0">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5E557860-E83F-CD46-A995-BD78FFAE01B1}"/>
              </a:ext>
            </a:extLst>
          </p:cNvPr>
          <p:cNvGraphicFramePr>
            <a:graphicFrameLocks noGrp="1"/>
          </p:cNvGraphicFramePr>
          <p:nvPr>
            <p:extLst>
              <p:ext uri="{D42A27DB-BD31-4B8C-83A1-F6EECF244321}">
                <p14:modId xmlns:p14="http://schemas.microsoft.com/office/powerpoint/2010/main" val="3455623192"/>
              </p:ext>
            </p:extLst>
          </p:nvPr>
        </p:nvGraphicFramePr>
        <p:xfrm>
          <a:off x="484446" y="1901074"/>
          <a:ext cx="11147454" cy="2316286"/>
        </p:xfrm>
        <a:graphic>
          <a:graphicData uri="http://schemas.openxmlformats.org/drawingml/2006/table">
            <a:tbl>
              <a:tblPr firstRow="1" firstCol="1" bandRow="1"/>
              <a:tblGrid>
                <a:gridCol w="1625669">
                  <a:extLst>
                    <a:ext uri="{9D8B030D-6E8A-4147-A177-3AD203B41FA5}">
                      <a16:colId xmlns:a16="http://schemas.microsoft.com/office/drawing/2014/main" val="2928906109"/>
                    </a:ext>
                  </a:extLst>
                </a:gridCol>
                <a:gridCol w="4714437">
                  <a:extLst>
                    <a:ext uri="{9D8B030D-6E8A-4147-A177-3AD203B41FA5}">
                      <a16:colId xmlns:a16="http://schemas.microsoft.com/office/drawing/2014/main" val="413020132"/>
                    </a:ext>
                  </a:extLst>
                </a:gridCol>
                <a:gridCol w="1068598">
                  <a:extLst>
                    <a:ext uri="{9D8B030D-6E8A-4147-A177-3AD203B41FA5}">
                      <a16:colId xmlns:a16="http://schemas.microsoft.com/office/drawing/2014/main" val="3143661490"/>
                    </a:ext>
                  </a:extLst>
                </a:gridCol>
                <a:gridCol w="1620243">
                  <a:extLst>
                    <a:ext uri="{9D8B030D-6E8A-4147-A177-3AD203B41FA5}">
                      <a16:colId xmlns:a16="http://schemas.microsoft.com/office/drawing/2014/main" val="2322106699"/>
                    </a:ext>
                  </a:extLst>
                </a:gridCol>
                <a:gridCol w="859900">
                  <a:extLst>
                    <a:ext uri="{9D8B030D-6E8A-4147-A177-3AD203B41FA5}">
                      <a16:colId xmlns:a16="http://schemas.microsoft.com/office/drawing/2014/main" val="4212994477"/>
                    </a:ext>
                  </a:extLst>
                </a:gridCol>
                <a:gridCol w="1258607">
                  <a:extLst>
                    <a:ext uri="{9D8B030D-6E8A-4147-A177-3AD203B41FA5}">
                      <a16:colId xmlns:a16="http://schemas.microsoft.com/office/drawing/2014/main" val="3186417713"/>
                    </a:ext>
                  </a:extLst>
                </a:gridCol>
              </a:tblGrid>
              <a:tr h="445590">
                <a:tc>
                  <a:txBody>
                    <a:bodyPr/>
                    <a:lstStyle/>
                    <a:p>
                      <a:pPr algn="ctr"/>
                      <a:r>
                        <a:rPr lang="en-IT" sz="12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Action Id</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BB8A"/>
                    </a:solidFill>
                  </a:tcPr>
                </a:tc>
                <a:tc>
                  <a:txBody>
                    <a:bodyPr/>
                    <a:lstStyle/>
                    <a:p>
                      <a:pPr algn="ctr"/>
                      <a:r>
                        <a:rPr lang="en-IT" sz="12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Summary</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tc>
                  <a:txBody>
                    <a:bodyPr/>
                    <a:lstStyle/>
                    <a:p>
                      <a:pPr algn="ctr"/>
                      <a:r>
                        <a:rPr lang="en-IT" sz="12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Lead</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tc>
                  <a:txBody>
                    <a:bodyPr/>
                    <a:lstStyle/>
                    <a:p>
                      <a:pPr algn="ctr"/>
                      <a:r>
                        <a:rPr lang="en-IT" sz="12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Actual Completion</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tc>
                  <a:txBody>
                    <a:bodyPr/>
                    <a:lstStyle/>
                    <a:p>
                      <a:pPr marL="0" algn="ctr" defTabSz="914400" rtl="0" eaLnBrk="1" latinLnBrk="0" hangingPunct="1"/>
                      <a:r>
                        <a:rPr lang="en-IT" sz="12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Status</a:t>
                      </a:r>
                      <a:endParaRPr lang="en-IT" sz="1200" b="1" kern="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7F1"/>
                    </a:solidFill>
                  </a:tcPr>
                </a:tc>
                <a:tc>
                  <a:txBody>
                    <a:bodyPr/>
                    <a:lstStyle/>
                    <a:p>
                      <a:pPr marL="0" algn="ctr" defTabSz="914400" rtl="0" eaLnBrk="1" latinLnBrk="0" hangingPunct="1"/>
                      <a:r>
                        <a:rPr lang="en-GB" sz="1200" b="1" kern="0" dirty="0">
                          <a:solidFill>
                            <a:srgbClr val="000000"/>
                          </a:solidFill>
                          <a:effectLst/>
                          <a:latin typeface="Arial" panose="020B0604020202020204" pitchFamily="34" charset="0"/>
                          <a:ea typeface="Aptos" panose="020B0004020202020204" pitchFamily="34" charset="0"/>
                          <a:cs typeface="Arial" panose="020B0604020202020204" pitchFamily="34" charset="0"/>
                        </a:rPr>
                        <a:t>P</a:t>
                      </a:r>
                      <a:r>
                        <a:rPr lang="en-IT" sz="1200" b="1" kern="0" dirty="0">
                          <a:solidFill>
                            <a:srgbClr val="000000"/>
                          </a:solidFill>
                          <a:effectLst/>
                          <a:latin typeface="Arial" panose="020B0604020202020204" pitchFamily="34" charset="0"/>
                          <a:ea typeface="Aptos" panose="020B0004020202020204" pitchFamily="34" charset="0"/>
                          <a:cs typeface="Arial" panose="020B0604020202020204" pitchFamily="34" charset="0"/>
                        </a:rPr>
                        <a:t>roposed Status (to be updated)</a:t>
                      </a:r>
                    </a:p>
                  </a:txBody>
                  <a:tcPr marL="41951" marR="41951" marT="0" marB="0" anchor="ctr">
                    <a:lnL w="12700" cap="flat" cmpd="sng" algn="ctr">
                      <a:solidFill>
                        <a:srgbClr val="CCCCCC"/>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7F1"/>
                    </a:solidFill>
                  </a:tcPr>
                </a:tc>
                <a:extLst>
                  <a:ext uri="{0D108BD9-81ED-4DB2-BD59-A6C34878D82A}">
                    <a16:rowId xmlns:a16="http://schemas.microsoft.com/office/drawing/2014/main" val="3014364321"/>
                  </a:ext>
                </a:extLst>
              </a:tr>
              <a:tr h="795646">
                <a:tc>
                  <a:txBody>
                    <a:bodyPr/>
                    <a:lstStyle/>
                    <a:p>
                      <a:r>
                        <a:rPr lang="en-IT" sz="12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A.GDWG.20240312.4</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BB8A"/>
                    </a:solidFill>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Paolo Castracane (ESA) to lead discussion with GCC and WMO on possible enhancement of GSICS websites following WGCV Cal/Val Portal as example. </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Paolo Castracane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Ongoing</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100" dirty="0">
                          <a:effectLst/>
                          <a:latin typeface="Arial" panose="020B0604020202020204" pitchFamily="34" charset="0"/>
                          <a:ea typeface="Aptos" panose="020B0004020202020204" pitchFamily="34" charset="0"/>
                          <a:cs typeface="Arial" panose="020B0604020202020204" pitchFamily="34" charset="0"/>
                        </a:rPr>
                        <a:t>Closed in favor of new GSICS developers’ website</a:t>
                      </a: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7802890"/>
                  </a:ext>
                </a:extLst>
              </a:tr>
              <a:tr h="972000">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A.GDWG.20240313.4</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BB8A"/>
                    </a:solidFill>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Paolo to coordinate with Manik on reducing overlap of webpage on solar radiance at ESA, NOAA/wiki and LASP. </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Paolo</a:t>
                      </a:r>
                    </a:p>
                    <a:p>
                      <a:r>
                        <a:rPr lang="en-IT" sz="1200" kern="0" dirty="0">
                          <a:solidFill>
                            <a:srgbClr val="000000"/>
                          </a:solidFill>
                          <a:effectLst/>
                          <a:latin typeface="Arial" panose="020B0604020202020204" pitchFamily="34" charset="0"/>
                          <a:ea typeface="Aptos" panose="020B0004020202020204" pitchFamily="34" charset="0"/>
                          <a:cs typeface="Arial" panose="020B0604020202020204" pitchFamily="34" charset="0"/>
                        </a:rPr>
                        <a:t>Castracane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Ongoing</a:t>
                      </a:r>
                      <a:endParaRPr lang="en-IT" sz="1200" kern="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T" sz="1200" kern="100" dirty="0">
                          <a:effectLst/>
                          <a:latin typeface="Arial" panose="020B0604020202020204" pitchFamily="34" charset="0"/>
                          <a:ea typeface="Aptos" panose="020B0004020202020204" pitchFamily="34" charset="0"/>
                          <a:cs typeface="Arial" panose="020B0604020202020204" pitchFamily="34" charset="0"/>
                        </a:rPr>
                        <a:t>Closed in favor of new GSICS developers’ website</a:t>
                      </a:r>
                    </a:p>
                  </a:txBody>
                  <a:tcPr marL="41951" marR="419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646407"/>
                  </a:ext>
                </a:extLst>
              </a:tr>
            </a:tbl>
          </a:graphicData>
        </a:graphic>
      </p:graphicFrame>
      <p:sp>
        <p:nvSpPr>
          <p:cNvPr id="7" name="TextBox 6">
            <a:extLst>
              <a:ext uri="{FF2B5EF4-FFF2-40B4-BE49-F238E27FC236}">
                <a16:creationId xmlns:a16="http://schemas.microsoft.com/office/drawing/2014/main" id="{4D850AD2-403C-85E8-A7ED-787FF4210B0A}"/>
              </a:ext>
            </a:extLst>
          </p:cNvPr>
          <p:cNvSpPr txBox="1"/>
          <p:nvPr/>
        </p:nvSpPr>
        <p:spPr>
          <a:xfrm>
            <a:off x="484446" y="4796059"/>
            <a:ext cx="2377574" cy="369332"/>
          </a:xfrm>
          <a:prstGeom prst="rect">
            <a:avLst/>
          </a:prstGeom>
          <a:noFill/>
        </p:spPr>
        <p:txBody>
          <a:bodyPr wrap="none" rtlCol="0">
            <a:spAutoFit/>
          </a:bodyPr>
          <a:lstStyle/>
          <a:p>
            <a:r>
              <a:rPr lang="en-IT" dirty="0">
                <a:latin typeface="Arial" panose="020B0604020202020204" pitchFamily="34" charset="0"/>
                <a:cs typeface="Arial" panose="020B0604020202020204" pitchFamily="34" charset="0"/>
              </a:rPr>
              <a:t>No actions </a:t>
            </a:r>
            <a:r>
              <a:rPr lang="en-IT">
                <a:latin typeface="Arial" panose="020B0604020202020204" pitchFamily="34" charset="0"/>
                <a:cs typeface="Arial" panose="020B0604020202020204" pitchFamily="34" charset="0"/>
              </a:rPr>
              <a:t>from 2025</a:t>
            </a:r>
            <a:endParaRPr lang="en-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8099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51CE4-6B55-1349-E157-C050389C7C5B}"/>
              </a:ext>
            </a:extLst>
          </p:cNvPr>
          <p:cNvSpPr>
            <a:spLocks noGrp="1"/>
          </p:cNvSpPr>
          <p:nvPr>
            <p:ph type="title" idx="4294967295"/>
          </p:nvPr>
        </p:nvSpPr>
        <p:spPr bwMode="auto">
          <a:xfrm>
            <a:off x="7434293" y="990140"/>
            <a:ext cx="4521307" cy="1015663"/>
          </a:xfrm>
          <a:prstGeom prst="rect">
            <a:avLst/>
          </a:prstGeom>
          <a:noFill/>
          <a:ln>
            <a:noFill/>
          </a:ln>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GB"/>
              <a:t>ATMOS</a:t>
            </a:r>
            <a:br>
              <a:rPr lang="en-GB"/>
            </a:br>
            <a:r>
              <a:rPr lang="en-GB"/>
              <a:t>1-5 July | Bologna, Italy</a:t>
            </a:r>
            <a:endParaRPr lang="en-IT" dirty="0"/>
          </a:p>
        </p:txBody>
      </p:sp>
      <p:sp>
        <p:nvSpPr>
          <p:cNvPr id="3" name="Content Placeholder 2">
            <a:extLst>
              <a:ext uri="{FF2B5EF4-FFF2-40B4-BE49-F238E27FC236}">
                <a16:creationId xmlns:a16="http://schemas.microsoft.com/office/drawing/2014/main" id="{43138EA4-9A8A-8050-153F-3609EB2CCF70}"/>
              </a:ext>
            </a:extLst>
          </p:cNvPr>
          <p:cNvSpPr>
            <a:spLocks noGrp="1"/>
          </p:cNvSpPr>
          <p:nvPr>
            <p:ph idx="1"/>
          </p:nvPr>
        </p:nvSpPr>
        <p:spPr>
          <a:xfrm>
            <a:off x="0" y="1124642"/>
            <a:ext cx="7147734" cy="4869966"/>
          </a:xfrm>
        </p:spPr>
        <p:txBody>
          <a:bodyPr>
            <a:normAutofit lnSpcReduction="10000"/>
          </a:bodyPr>
          <a:lstStyle/>
          <a:p>
            <a:pPr marL="271463" indent="-271463">
              <a:buClr>
                <a:schemeClr val="tx1"/>
              </a:buClr>
              <a:buSzPct val="110000"/>
              <a:buFont typeface="Arial" panose="020B0604020202020204" pitchFamily="34" charset="0"/>
              <a:buChar char="•"/>
            </a:pPr>
            <a:r>
              <a:rPr lang="en-US" sz="1800" dirty="0">
                <a:latin typeface="Arial" panose="020B0604020202020204" pitchFamily="34" charset="0"/>
                <a:ea typeface="Times New Roman" panose="02020603050405020304" pitchFamily="18" charset="0"/>
                <a:cs typeface="Arial" panose="020B0604020202020204" pitchFamily="34" charset="0"/>
              </a:rPr>
              <a:t>The ESA atmospheric Validation Data Centre (EVDC) is the official ESA repository for correlative data in the atmospheric domain</a:t>
            </a:r>
            <a:r>
              <a:rPr lang="en-IT" sz="1800"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 It provides access to: </a:t>
            </a:r>
          </a:p>
          <a:p>
            <a:pPr marL="271463" indent="-271463">
              <a:buClr>
                <a:schemeClr val="tx1"/>
              </a:buClr>
              <a:buSzPct val="110000"/>
              <a:buFont typeface="Arial" panose="020B0604020202020204" pitchFamily="34" charset="0"/>
              <a:buChar char="•"/>
            </a:pPr>
            <a:r>
              <a:rPr lang="en-GB" sz="1800" dirty="0" err="1">
                <a:latin typeface="Arial" panose="020B0604020202020204" pitchFamily="34" charset="0"/>
                <a:cs typeface="Arial" panose="020B0604020202020204" pitchFamily="34" charset="0"/>
              </a:rPr>
              <a:t>Groundbased</a:t>
            </a:r>
            <a:r>
              <a:rPr lang="en-GB" sz="1800" dirty="0">
                <a:latin typeface="Arial" panose="020B0604020202020204" pitchFamily="34" charset="0"/>
                <a:cs typeface="Arial" panose="020B0604020202020204" pitchFamily="34" charset="0"/>
              </a:rPr>
              <a:t>, aircraft and balloon Cal/Val files and </a:t>
            </a:r>
            <a:r>
              <a:rPr lang="en-GB" sz="1800" b="1" dirty="0">
                <a:latin typeface="Arial" panose="020B0604020202020204" pitchFamily="34" charset="0"/>
                <a:cs typeface="Arial" panose="020B0604020202020204" pitchFamily="34" charset="0"/>
              </a:rPr>
              <a:t>Fiducial Reference Measurements (FRMs)</a:t>
            </a:r>
          </a:p>
          <a:p>
            <a:pPr marL="271463" indent="-271463">
              <a:buClr>
                <a:schemeClr val="tx1"/>
              </a:buClr>
              <a:buSzPct val="110000"/>
              <a:buFont typeface="Arial" panose="020B0604020202020204" pitchFamily="34" charset="0"/>
              <a:buChar char="•"/>
            </a:pPr>
            <a:r>
              <a:rPr lang="en-GB" sz="1800" dirty="0">
                <a:latin typeface="Arial" panose="020B0604020202020204" pitchFamily="34" charset="0"/>
                <a:cs typeface="Arial" panose="020B0604020202020204" pitchFamily="34" charset="0"/>
              </a:rPr>
              <a:t>Complete and up-to-date access of Sentinel 5P, Aeolus, MIPAS and </a:t>
            </a:r>
            <a:r>
              <a:rPr lang="en-GB" sz="1800" b="1" dirty="0" err="1">
                <a:latin typeface="Arial" panose="020B0604020202020204" pitchFamily="34" charset="0"/>
                <a:cs typeface="Arial" panose="020B0604020202020204" pitchFamily="34" charset="0"/>
              </a:rPr>
              <a:t>EarthCARE</a:t>
            </a:r>
            <a:r>
              <a:rPr lang="en-GB" sz="1800" b="1" dirty="0">
                <a:latin typeface="Arial" panose="020B0604020202020204" pitchFamily="34" charset="0"/>
                <a:cs typeface="Arial" panose="020B0604020202020204" pitchFamily="34" charset="0"/>
              </a:rPr>
              <a:t> products</a:t>
            </a:r>
          </a:p>
          <a:p>
            <a:pPr marL="271463" indent="-271463">
              <a:buClr>
                <a:schemeClr val="tx1"/>
              </a:buClr>
              <a:buSzPct val="110000"/>
              <a:buFont typeface="Arial" panose="020B0604020202020204" pitchFamily="34" charset="0"/>
              <a:buChar char="•"/>
            </a:pPr>
            <a:r>
              <a:rPr lang="en-GB" sz="1800" dirty="0">
                <a:latin typeface="Arial" panose="020B0604020202020204" pitchFamily="34" charset="0"/>
                <a:cs typeface="Arial" panose="020B0604020202020204" pitchFamily="34" charset="0"/>
              </a:rPr>
              <a:t>Tools, processes and documentation for data submitters (</a:t>
            </a:r>
            <a:r>
              <a:rPr lang="en-GB" sz="1800" b="1" dirty="0">
                <a:latin typeface="Arial" panose="020B0604020202020204" pitchFamily="34" charset="0"/>
                <a:cs typeface="Arial" panose="020B0604020202020204" pitchFamily="34" charset="0"/>
              </a:rPr>
              <a:t>GEOMS</a:t>
            </a:r>
            <a:r>
              <a:rPr lang="en-GB" sz="1800" dirty="0">
                <a:latin typeface="Arial" panose="020B0604020202020204" pitchFamily="34" charset="0"/>
                <a:cs typeface="Arial" panose="020B0604020202020204" pitchFamily="34" charset="0"/>
              </a:rPr>
              <a:t> </a:t>
            </a:r>
            <a:r>
              <a:rPr lang="en-GB" sz="1800" dirty="0" err="1">
                <a:latin typeface="Arial" panose="020B0604020202020204" pitchFamily="34" charset="0"/>
                <a:cs typeface="Arial" panose="020B0604020202020204" pitchFamily="34" charset="0"/>
              </a:rPr>
              <a:t>standarization</a:t>
            </a:r>
            <a:r>
              <a:rPr lang="en-GB" sz="1800" dirty="0">
                <a:latin typeface="Arial" panose="020B0604020202020204" pitchFamily="34" charset="0"/>
                <a:cs typeface="Arial" panose="020B0604020202020204" pitchFamily="34" charset="0"/>
              </a:rPr>
              <a:t> activities, data sharing agreements) </a:t>
            </a:r>
          </a:p>
          <a:p>
            <a:pPr marL="271463" indent="-271463">
              <a:buClr>
                <a:schemeClr val="tx1"/>
              </a:buClr>
              <a:buSzPct val="110000"/>
              <a:buFont typeface="Arial" panose="020B0604020202020204" pitchFamily="34" charset="0"/>
              <a:buChar char="•"/>
            </a:pPr>
            <a:r>
              <a:rPr lang="en-GB" sz="1800" dirty="0">
                <a:latin typeface="Arial" panose="020B0604020202020204" pitchFamily="34" charset="0"/>
                <a:cs typeface="Arial" panose="020B0604020202020204" pitchFamily="34" charset="0"/>
              </a:rPr>
              <a:t>Tools for data collection campaign planning (</a:t>
            </a:r>
            <a:r>
              <a:rPr lang="en-GB" sz="1800" b="1" dirty="0">
                <a:latin typeface="Arial" panose="020B0604020202020204" pitchFamily="34" charset="0"/>
                <a:cs typeface="Arial" panose="020B0604020202020204" pitchFamily="34" charset="0"/>
              </a:rPr>
              <a:t>Orbit Prediction and Overpass Tool - OPOT</a:t>
            </a:r>
            <a:r>
              <a:rPr lang="en-GB" sz="1800" dirty="0">
                <a:latin typeface="Arial" panose="020B0604020202020204" pitchFamily="34" charset="0"/>
                <a:cs typeface="Arial" panose="020B0604020202020204" pitchFamily="34" charset="0"/>
              </a:rPr>
              <a:t>) </a:t>
            </a:r>
          </a:p>
          <a:p>
            <a:pPr marL="271463" indent="-271463">
              <a:buClr>
                <a:schemeClr val="tx1"/>
              </a:buClr>
              <a:buSzPct val="110000"/>
              <a:buFont typeface="Arial" panose="020B0604020202020204" pitchFamily="34" charset="0"/>
              <a:buChar char="•"/>
            </a:pPr>
            <a:r>
              <a:rPr lang="en-GB" sz="1800" b="1" dirty="0">
                <a:latin typeface="Arial" panose="020B0604020202020204" pitchFamily="34" charset="0"/>
                <a:cs typeface="Arial" panose="020B0604020202020204" pitchFamily="34" charset="0"/>
              </a:rPr>
              <a:t>Collocation Reference Database</a:t>
            </a:r>
          </a:p>
          <a:p>
            <a:pPr marL="271463" indent="-271463">
              <a:buClr>
                <a:schemeClr val="tx1"/>
              </a:buClr>
              <a:buSzPct val="110000"/>
              <a:buFont typeface="Arial" panose="020B0604020202020204" pitchFamily="34" charset="0"/>
              <a:buChar char="•"/>
            </a:pPr>
            <a:r>
              <a:rPr lang="en-GB" sz="1800" dirty="0">
                <a:latin typeface="Arial" panose="020B0604020202020204" pitchFamily="34" charset="0"/>
                <a:cs typeface="Arial" panose="020B0604020202020204" pitchFamily="34" charset="0"/>
              </a:rPr>
              <a:t>Tools for processing data in the cloud (</a:t>
            </a:r>
            <a:r>
              <a:rPr lang="en-GB" sz="1800" dirty="0" err="1">
                <a:latin typeface="Arial" panose="020B0604020202020204" pitchFamily="34" charset="0"/>
                <a:cs typeface="Arial" panose="020B0604020202020204" pitchFamily="34" charset="0"/>
              </a:rPr>
              <a:t>subsetting</a:t>
            </a:r>
            <a:r>
              <a:rPr lang="en-GB" sz="1800" dirty="0">
                <a:latin typeface="Arial" panose="020B0604020202020204" pitchFamily="34" charset="0"/>
                <a:cs typeface="Arial" panose="020B0604020202020204" pitchFamily="34" charset="0"/>
              </a:rPr>
              <a:t>, merging, visualisation etc)</a:t>
            </a:r>
          </a:p>
          <a:p>
            <a:pPr marL="271463" indent="-271463">
              <a:buClr>
                <a:schemeClr val="tx1"/>
              </a:buClr>
              <a:buSzPct val="110000"/>
              <a:buFont typeface="Arial" panose="020B0604020202020204" pitchFamily="34" charset="0"/>
              <a:buChar char="•"/>
            </a:pPr>
            <a:r>
              <a:rPr lang="en-GB" sz="1800" dirty="0">
                <a:latin typeface="Arial" panose="020B0604020202020204" pitchFamily="34" charset="0"/>
                <a:cs typeface="Arial" panose="020B0604020202020204" pitchFamily="34" charset="0"/>
              </a:rPr>
              <a:t>CWL Based processing system with visual workflow builder, including </a:t>
            </a:r>
            <a:r>
              <a:rPr lang="en-GB" sz="1800" dirty="0" err="1">
                <a:latin typeface="Arial" panose="020B0604020202020204" pitchFamily="34" charset="0"/>
                <a:cs typeface="Arial" panose="020B0604020202020204" pitchFamily="34" charset="0"/>
              </a:rPr>
              <a:t>EarthCARE</a:t>
            </a:r>
            <a:r>
              <a:rPr lang="en-GB" sz="1800" dirty="0">
                <a:latin typeface="Arial" panose="020B0604020202020204" pitchFamily="34" charset="0"/>
                <a:cs typeface="Arial" panose="020B0604020202020204" pitchFamily="34" charset="0"/>
              </a:rPr>
              <a:t> tools (e.g.: CIS, MSI, Lidar, Radar tools)</a:t>
            </a:r>
          </a:p>
        </p:txBody>
      </p:sp>
      <p:pic>
        <p:nvPicPr>
          <p:cNvPr id="5" name="Picture 4" descr="A screenshot of a computer&#10;&#10;Description automatically generated">
            <a:extLst>
              <a:ext uri="{FF2B5EF4-FFF2-40B4-BE49-F238E27FC236}">
                <a16:creationId xmlns:a16="http://schemas.microsoft.com/office/drawing/2014/main" id="{6BA011BE-FF61-AB4B-A75A-80853FBC7F98}"/>
              </a:ext>
            </a:extLst>
          </p:cNvPr>
          <p:cNvPicPr>
            <a:picLocks noChangeAspect="1"/>
          </p:cNvPicPr>
          <p:nvPr/>
        </p:nvPicPr>
        <p:blipFill rotWithShape="1">
          <a:blip r:embed="rId3">
            <a:extLst>
              <a:ext uri="{28A0092B-C50C-407E-A947-70E740481C1C}">
                <a14:useLocalDpi xmlns:a14="http://schemas.microsoft.com/office/drawing/2010/main" val="0"/>
              </a:ext>
            </a:extLst>
          </a:blip>
          <a:srcRect r="2786"/>
          <a:stretch/>
        </p:blipFill>
        <p:spPr>
          <a:xfrm>
            <a:off x="7207360" y="924191"/>
            <a:ext cx="4984640" cy="5504396"/>
          </a:xfrm>
          <a:prstGeom prst="rect">
            <a:avLst/>
          </a:prstGeom>
        </p:spPr>
      </p:pic>
      <p:sp>
        <p:nvSpPr>
          <p:cNvPr id="4" name="Title 1">
            <a:extLst>
              <a:ext uri="{FF2B5EF4-FFF2-40B4-BE49-F238E27FC236}">
                <a16:creationId xmlns:a16="http://schemas.microsoft.com/office/drawing/2014/main" id="{4D19E747-352A-70BB-42D6-BCF7CEB487A3}"/>
              </a:ext>
            </a:extLst>
          </p:cNvPr>
          <p:cNvSpPr txBox="1">
            <a:spLocks/>
          </p:cNvSpPr>
          <p:nvPr/>
        </p:nvSpPr>
        <p:spPr>
          <a:xfrm>
            <a:off x="212040" y="176676"/>
            <a:ext cx="3990181" cy="5847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T" sz="3200" b="1" dirty="0">
                <a:solidFill>
                  <a:schemeClr val="bg1"/>
                </a:solidFill>
              </a:rPr>
              <a:t>EVDC Overview</a:t>
            </a:r>
            <a:endParaRPr lang="en-IT" dirty="0">
              <a:solidFill>
                <a:schemeClr val="bg1"/>
              </a:solidFill>
            </a:endParaRPr>
          </a:p>
        </p:txBody>
      </p:sp>
    </p:spTree>
    <p:extLst>
      <p:ext uri="{BB962C8B-B14F-4D97-AF65-F5344CB8AC3E}">
        <p14:creationId xmlns:p14="http://schemas.microsoft.com/office/powerpoint/2010/main" val="2137121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FD95C-164C-5654-3CB3-EA9CD70F05FF}"/>
              </a:ext>
            </a:extLst>
          </p:cNvPr>
          <p:cNvSpPr>
            <a:spLocks noGrp="1"/>
          </p:cNvSpPr>
          <p:nvPr>
            <p:ph type="title" idx="4294967295"/>
          </p:nvPr>
        </p:nvSpPr>
        <p:spPr bwMode="auto">
          <a:xfrm>
            <a:off x="7434293" y="990140"/>
            <a:ext cx="4521307" cy="1015663"/>
          </a:xfrm>
          <a:prstGeom prst="rect">
            <a:avLst/>
          </a:prstGeom>
          <a:noFill/>
          <a:ln>
            <a:noFill/>
          </a:ln>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GB"/>
              <a:t>ATMOS</a:t>
            </a:r>
            <a:br>
              <a:rPr lang="en-GB"/>
            </a:br>
            <a:r>
              <a:rPr lang="en-GB"/>
              <a:t>1-5 July | Bologna, Italy</a:t>
            </a:r>
            <a:endParaRPr lang="en-IT" dirty="0"/>
          </a:p>
        </p:txBody>
      </p:sp>
      <p:sp>
        <p:nvSpPr>
          <p:cNvPr id="3" name="Content Placeholder 2">
            <a:extLst>
              <a:ext uri="{FF2B5EF4-FFF2-40B4-BE49-F238E27FC236}">
                <a16:creationId xmlns:a16="http://schemas.microsoft.com/office/drawing/2014/main" id="{3F978BAA-C72B-7A0F-C1F4-893A43AD9879}"/>
              </a:ext>
            </a:extLst>
          </p:cNvPr>
          <p:cNvSpPr>
            <a:spLocks noGrp="1"/>
          </p:cNvSpPr>
          <p:nvPr>
            <p:ph idx="1"/>
          </p:nvPr>
        </p:nvSpPr>
        <p:spPr>
          <a:xfrm>
            <a:off x="0" y="1195711"/>
            <a:ext cx="6444505" cy="4934558"/>
          </a:xfrm>
        </p:spPr>
        <p:txBody>
          <a:bodyPr/>
          <a:lstStyle/>
          <a:p>
            <a:pPr>
              <a:buClr>
                <a:schemeClr val="tx1"/>
              </a:buClr>
              <a:buSzPct val="110000"/>
              <a:buFont typeface="Arial" panose="020B0604020202020204" pitchFamily="34" charset="0"/>
              <a:buChar char="•"/>
            </a:pPr>
            <a:r>
              <a:rPr lang="en-GB" dirty="0">
                <a:effectLst/>
                <a:latin typeface="Arial" panose="020B0604020202020204" pitchFamily="34" charset="0"/>
                <a:cs typeface="Arial" panose="020B0604020202020204" pitchFamily="34" charset="0"/>
              </a:rPr>
              <a:t>ESA atmospheric Validation Data </a:t>
            </a:r>
            <a:r>
              <a:rPr lang="en-GB" dirty="0" err="1">
                <a:effectLst/>
                <a:latin typeface="Arial" panose="020B0604020202020204" pitchFamily="34" charset="0"/>
                <a:cs typeface="Arial" panose="020B0604020202020204" pitchFamily="34" charset="0"/>
              </a:rPr>
              <a:t>Center</a:t>
            </a:r>
            <a:r>
              <a:rPr lang="en-GB" dirty="0">
                <a:effectLst/>
                <a:latin typeface="Arial" panose="020B0604020202020204" pitchFamily="34" charset="0"/>
                <a:cs typeface="Arial" panose="020B0604020202020204" pitchFamily="34" charset="0"/>
              </a:rPr>
              <a:t> (EVDC), ESAs in-house Cal/Val database covering:</a:t>
            </a:r>
          </a:p>
          <a:p>
            <a:pPr>
              <a:buClr>
                <a:schemeClr val="tx1"/>
              </a:buClr>
              <a:buSzPct val="110000"/>
              <a:buFont typeface="Arial" panose="020B0604020202020204" pitchFamily="34" charset="0"/>
              <a:buChar char="•"/>
            </a:pPr>
            <a:r>
              <a:rPr lang="en-GB" dirty="0">
                <a:effectLst/>
                <a:latin typeface="Arial" panose="020B0604020202020204" pitchFamily="34" charset="0"/>
                <a:cs typeface="Arial" panose="020B0604020202020204" pitchFamily="34" charset="0"/>
              </a:rPr>
              <a:t>Data from historical and ongoing campaigns</a:t>
            </a:r>
          </a:p>
          <a:p>
            <a:pPr>
              <a:buClr>
                <a:schemeClr val="tx1"/>
              </a:buClr>
              <a:buSzPct val="110000"/>
              <a:buFont typeface="Arial" panose="020B0604020202020204" pitchFamily="34" charset="0"/>
              <a:buChar char="•"/>
            </a:pPr>
            <a:r>
              <a:rPr lang="en-GB" dirty="0">
                <a:effectLst/>
                <a:latin typeface="Arial" panose="020B0604020202020204" pitchFamily="34" charset="0"/>
                <a:cs typeface="Arial" panose="020B0604020202020204" pitchFamily="34" charset="0"/>
              </a:rPr>
              <a:t>Remote sensing and in-situ measurements from ground-based and airborne stationary and mobile platforms (aircraft, balloon, </a:t>
            </a:r>
            <a:r>
              <a:rPr lang="en-GB" dirty="0" err="1">
                <a:effectLst/>
                <a:latin typeface="Arial" panose="020B0604020202020204" pitchFamily="34" charset="0"/>
                <a:cs typeface="Arial" panose="020B0604020202020204" pitchFamily="34" charset="0"/>
              </a:rPr>
              <a:t>bouy</a:t>
            </a:r>
            <a:r>
              <a:rPr lang="en-GB" dirty="0">
                <a:effectLst/>
                <a:latin typeface="Arial" panose="020B0604020202020204" pitchFamily="34" charset="0"/>
                <a:cs typeface="Arial" panose="020B0604020202020204" pitchFamily="34" charset="0"/>
              </a:rPr>
              <a:t>, drone, ship)</a:t>
            </a:r>
          </a:p>
          <a:p>
            <a:pPr>
              <a:buClr>
                <a:schemeClr val="tx1"/>
              </a:buClr>
              <a:buSzPct val="110000"/>
              <a:buFont typeface="Arial" panose="020B0604020202020204" pitchFamily="34" charset="0"/>
              <a:buChar char="•"/>
            </a:pPr>
            <a:r>
              <a:rPr lang="en-GB" dirty="0">
                <a:effectLst/>
                <a:latin typeface="Arial" panose="020B0604020202020204" pitchFamily="34" charset="0"/>
                <a:cs typeface="Arial" panose="020B0604020202020204" pitchFamily="34" charset="0"/>
              </a:rPr>
              <a:t>Operational data in near-real-time from research infrastructures in Europe and America such as ACTRIS (</a:t>
            </a:r>
            <a:r>
              <a:rPr lang="en-GB" dirty="0" err="1">
                <a:effectLst/>
                <a:latin typeface="Arial" panose="020B0604020202020204" pitchFamily="34" charset="0"/>
                <a:cs typeface="Arial" panose="020B0604020202020204" pitchFamily="34" charset="0"/>
              </a:rPr>
              <a:t>CloudNet</a:t>
            </a:r>
            <a:r>
              <a:rPr lang="en-GB" dirty="0">
                <a:effectLst/>
                <a:latin typeface="Arial" panose="020B0604020202020204" pitchFamily="34" charset="0"/>
                <a:cs typeface="Arial" panose="020B0604020202020204" pitchFamily="34" charset="0"/>
              </a:rPr>
              <a:t>, EARLINET), </a:t>
            </a:r>
            <a:r>
              <a:rPr lang="en-GB" dirty="0" err="1">
                <a:effectLst/>
                <a:latin typeface="Arial" panose="020B0604020202020204" pitchFamily="34" charset="0"/>
                <a:cs typeface="Arial" panose="020B0604020202020204" pitchFamily="34" charset="0"/>
              </a:rPr>
              <a:t>TOLNet</a:t>
            </a:r>
            <a:r>
              <a:rPr lang="en-GB" dirty="0">
                <a:effectLst/>
                <a:latin typeface="Arial" panose="020B0604020202020204" pitchFamily="34" charset="0"/>
                <a:cs typeface="Arial" panose="020B0604020202020204" pitchFamily="34" charset="0"/>
              </a:rPr>
              <a:t>, </a:t>
            </a:r>
            <a:r>
              <a:rPr lang="en-GB" dirty="0" err="1">
                <a:effectLst/>
                <a:latin typeface="Arial" panose="020B0604020202020204" pitchFamily="34" charset="0"/>
                <a:cs typeface="Arial" panose="020B0604020202020204" pitchFamily="34" charset="0"/>
              </a:rPr>
              <a:t>MPLNet</a:t>
            </a:r>
            <a:r>
              <a:rPr lang="en-GB" dirty="0">
                <a:effectLst/>
                <a:latin typeface="Arial" panose="020B0604020202020204" pitchFamily="34" charset="0"/>
                <a:cs typeface="Arial" panose="020B0604020202020204" pitchFamily="34" charset="0"/>
              </a:rPr>
              <a:t>, </a:t>
            </a:r>
            <a:r>
              <a:rPr lang="en-GB" dirty="0" err="1">
                <a:effectLst/>
                <a:latin typeface="Arial" panose="020B0604020202020204" pitchFamily="34" charset="0"/>
                <a:cs typeface="Arial" panose="020B0604020202020204" pitchFamily="34" charset="0"/>
              </a:rPr>
              <a:t>Pandonia</a:t>
            </a:r>
            <a:r>
              <a:rPr lang="en-GB" dirty="0">
                <a:effectLst/>
                <a:latin typeface="Arial" panose="020B0604020202020204" pitchFamily="34" charset="0"/>
                <a:cs typeface="Arial" panose="020B0604020202020204" pitchFamily="34" charset="0"/>
              </a:rPr>
              <a:t> Global Network. </a:t>
            </a:r>
          </a:p>
          <a:p>
            <a:pPr>
              <a:buClr>
                <a:schemeClr val="tx1"/>
              </a:buClr>
              <a:buSzPct val="110000"/>
              <a:buFont typeface="Arial" panose="020B0604020202020204" pitchFamily="34" charset="0"/>
              <a:buChar char="•"/>
            </a:pPr>
            <a:r>
              <a:rPr lang="en-GB" dirty="0">
                <a:effectLst/>
                <a:latin typeface="Arial" panose="020B0604020202020204" pitchFamily="34" charset="0"/>
                <a:cs typeface="Arial" panose="020B0604020202020204" pitchFamily="34" charset="0"/>
              </a:rPr>
              <a:t>Links to other data archives and network e.g. AVDC, NDACC</a:t>
            </a:r>
          </a:p>
          <a:p>
            <a:pPr>
              <a:buClr>
                <a:schemeClr val="tx1"/>
              </a:buClr>
              <a:buSzPct val="110000"/>
              <a:buFont typeface="Arial" panose="020B0604020202020204" pitchFamily="34" charset="0"/>
              <a:buChar char="•"/>
            </a:pPr>
            <a:r>
              <a:rPr lang="en-GB" dirty="0">
                <a:effectLst/>
                <a:latin typeface="Arial" panose="020B0604020202020204" pitchFamily="34" charset="0"/>
                <a:cs typeface="Arial" panose="020B0604020202020204" pitchFamily="34" charset="0"/>
              </a:rPr>
              <a:t>Data from 1965 until present</a:t>
            </a:r>
          </a:p>
          <a:p>
            <a:pPr>
              <a:buClr>
                <a:schemeClr val="tx1"/>
              </a:buClr>
              <a:buSzPct val="110000"/>
              <a:buFont typeface="Arial" panose="020B0604020202020204" pitchFamily="34" charset="0"/>
              <a:buChar char="•"/>
            </a:pPr>
            <a:r>
              <a:rPr lang="en-GB" dirty="0">
                <a:effectLst/>
                <a:latin typeface="Arial" panose="020B0604020202020204" pitchFamily="34" charset="0"/>
                <a:cs typeface="Arial" panose="020B0604020202020204" pitchFamily="34" charset="0"/>
              </a:rPr>
              <a:t>More than 1400 users where more than 200 for </a:t>
            </a:r>
            <a:r>
              <a:rPr lang="en-GB" dirty="0" err="1">
                <a:effectLst/>
                <a:latin typeface="Arial" panose="020B0604020202020204" pitchFamily="34" charset="0"/>
                <a:cs typeface="Arial" panose="020B0604020202020204" pitchFamily="34" charset="0"/>
              </a:rPr>
              <a:t>EarthCARE</a:t>
            </a:r>
            <a:r>
              <a:rPr lang="en-GB" dirty="0">
                <a:effectLst/>
                <a:latin typeface="Arial" panose="020B0604020202020204" pitchFamily="34" charset="0"/>
                <a:cs typeface="Arial" panose="020B0604020202020204" pitchFamily="34" charset="0"/>
              </a:rPr>
              <a:t> Cal/Val</a:t>
            </a:r>
          </a:p>
        </p:txBody>
      </p:sp>
      <p:pic>
        <p:nvPicPr>
          <p:cNvPr id="4" name="Content Placeholder 6" descr="A screenshot of a computer&#10;&#10;Description automatically generated">
            <a:extLst>
              <a:ext uri="{FF2B5EF4-FFF2-40B4-BE49-F238E27FC236}">
                <a16:creationId xmlns:a16="http://schemas.microsoft.com/office/drawing/2014/main" id="{C7A618F5-20B0-A78A-7738-62BA20FA08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618987" y="659879"/>
            <a:ext cx="5111729" cy="5131796"/>
          </a:xfrm>
          <a:prstGeom prst="rect">
            <a:avLst/>
          </a:prstGeom>
          <a:noFill/>
          <a:ln>
            <a:solidFill>
              <a:schemeClr val="tx1"/>
            </a:solidFill>
          </a:ln>
          <a:effectLst>
            <a:outerShdw blurRad="50800" dist="50800" dir="5400000" algn="ctr" rotWithShape="0">
              <a:srgbClr val="000000">
                <a:alpha val="90000"/>
              </a:srgbClr>
            </a:outerShdw>
          </a:effectLst>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pic>
      <p:pic>
        <p:nvPicPr>
          <p:cNvPr id="6" name="Picture 5" descr="A screenshot of a computer&#10;&#10;Description automatically generated">
            <a:extLst>
              <a:ext uri="{FF2B5EF4-FFF2-40B4-BE49-F238E27FC236}">
                <a16:creationId xmlns:a16="http://schemas.microsoft.com/office/drawing/2014/main" id="{84BD7481-99C0-45CD-87DC-02B8A537C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881">
            <a:off x="8534378" y="3651300"/>
            <a:ext cx="3100194" cy="2427753"/>
          </a:xfrm>
          <a:prstGeom prst="rect">
            <a:avLst/>
          </a:prstGeom>
          <a:ln>
            <a:solidFill>
              <a:schemeClr val="tx1"/>
            </a:solidFill>
          </a:ln>
          <a:effectLst>
            <a:outerShdw blurRad="50800" dist="50800" dir="5400000" algn="ctr" rotWithShape="0">
              <a:srgbClr val="000000">
                <a:alpha val="95000"/>
              </a:srgbClr>
            </a:outerShdw>
          </a:effectLst>
        </p:spPr>
      </p:pic>
      <p:sp>
        <p:nvSpPr>
          <p:cNvPr id="7" name="TextBox 6">
            <a:extLst>
              <a:ext uri="{FF2B5EF4-FFF2-40B4-BE49-F238E27FC236}">
                <a16:creationId xmlns:a16="http://schemas.microsoft.com/office/drawing/2014/main" id="{FEAB5A5F-FC70-CC4E-D432-0F47EC6F01BA}"/>
              </a:ext>
            </a:extLst>
          </p:cNvPr>
          <p:cNvSpPr txBox="1"/>
          <p:nvPr/>
        </p:nvSpPr>
        <p:spPr>
          <a:xfrm>
            <a:off x="6518947" y="5947669"/>
            <a:ext cx="1982405" cy="365201"/>
          </a:xfrm>
          <a:prstGeom prst="rect">
            <a:avLst/>
          </a:prstGeom>
          <a:noFill/>
          <a:ln>
            <a:solidFill>
              <a:schemeClr val="tx1"/>
            </a:solidFill>
          </a:ln>
        </p:spPr>
        <p:txBody>
          <a:bodyPr wrap="square" rtlCol="0">
            <a:spAutoFit/>
          </a:bodyPr>
          <a:lstStyle/>
          <a:p>
            <a:pPr algn="l"/>
            <a:r>
              <a:rPr lang="en-IT" sz="1795" dirty="0">
                <a:latin typeface="Arial" panose="020B0604020202020204" pitchFamily="34" charset="0"/>
                <a:ea typeface="MS PGothic" pitchFamily="34" charset="-128"/>
                <a:cs typeface="Arial" panose="020B0604020202020204" pitchFamily="34" charset="0"/>
              </a:rPr>
              <a:t>Cal/Val search UI</a:t>
            </a:r>
          </a:p>
        </p:txBody>
      </p:sp>
      <p:sp>
        <p:nvSpPr>
          <p:cNvPr id="8" name="TextBox 7">
            <a:extLst>
              <a:ext uri="{FF2B5EF4-FFF2-40B4-BE49-F238E27FC236}">
                <a16:creationId xmlns:a16="http://schemas.microsoft.com/office/drawing/2014/main" id="{B56FB00A-915C-F673-BBCD-4645A1E4BBEF}"/>
              </a:ext>
            </a:extLst>
          </p:cNvPr>
          <p:cNvSpPr txBox="1"/>
          <p:nvPr/>
        </p:nvSpPr>
        <p:spPr>
          <a:xfrm>
            <a:off x="10165686" y="6037407"/>
            <a:ext cx="1798131" cy="368325"/>
          </a:xfrm>
          <a:prstGeom prst="rect">
            <a:avLst/>
          </a:prstGeom>
          <a:solidFill>
            <a:schemeClr val="bg1"/>
          </a:solidFill>
          <a:ln>
            <a:solidFill>
              <a:schemeClr val="tx1"/>
            </a:solidFill>
          </a:ln>
        </p:spPr>
        <p:txBody>
          <a:bodyPr wrap="square" rtlCol="0">
            <a:spAutoFit/>
          </a:bodyPr>
          <a:lstStyle/>
          <a:p>
            <a:pPr algn="l"/>
            <a:r>
              <a:rPr lang="en-IT" sz="1795" dirty="0">
                <a:latin typeface="Arial" panose="020B0604020202020204" pitchFamily="34" charset="0"/>
                <a:ea typeface="MS PGothic" pitchFamily="34" charset="-128"/>
                <a:cs typeface="Arial" panose="020B0604020202020204" pitchFamily="34" charset="0"/>
              </a:rPr>
              <a:t>Data Protocols</a:t>
            </a:r>
          </a:p>
        </p:txBody>
      </p:sp>
      <p:sp>
        <p:nvSpPr>
          <p:cNvPr id="5" name="Title 1">
            <a:extLst>
              <a:ext uri="{FF2B5EF4-FFF2-40B4-BE49-F238E27FC236}">
                <a16:creationId xmlns:a16="http://schemas.microsoft.com/office/drawing/2014/main" id="{CF2A515D-F62F-A001-EC55-E622FDBD6DDB}"/>
              </a:ext>
            </a:extLst>
          </p:cNvPr>
          <p:cNvSpPr txBox="1">
            <a:spLocks/>
          </p:cNvSpPr>
          <p:nvPr/>
        </p:nvSpPr>
        <p:spPr>
          <a:xfrm>
            <a:off x="261664" y="176336"/>
            <a:ext cx="4472491" cy="55399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T" sz="3000" b="1" dirty="0">
                <a:solidFill>
                  <a:schemeClr val="bg1"/>
                </a:solidFill>
                <a:latin typeface="Arial" panose="020B0604020202020204" pitchFamily="34" charset="0"/>
                <a:cs typeface="Arial" panose="020B0604020202020204" pitchFamily="34" charset="0"/>
              </a:rPr>
              <a:t>EVDC Cal/Val Database</a:t>
            </a:r>
          </a:p>
        </p:txBody>
      </p:sp>
    </p:spTree>
    <p:extLst>
      <p:ext uri="{BB962C8B-B14F-4D97-AF65-F5344CB8AC3E}">
        <p14:creationId xmlns:p14="http://schemas.microsoft.com/office/powerpoint/2010/main" val="3838848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859B8C-7725-F6B7-ECC1-AA57858266D0}"/>
              </a:ext>
            </a:extLst>
          </p:cNvPr>
          <p:cNvSpPr txBox="1">
            <a:spLocks/>
          </p:cNvSpPr>
          <p:nvPr/>
        </p:nvSpPr>
        <p:spPr bwMode="auto">
          <a:xfrm>
            <a:off x="217666" y="243911"/>
            <a:ext cx="3761561" cy="552487"/>
          </a:xfrm>
          <a:prstGeom prst="rect">
            <a:avLst/>
          </a:prstGeom>
          <a:noFill/>
          <a:ln>
            <a:noFill/>
          </a:ln>
        </p:spPr>
        <p:txBody>
          <a:bodyPr vert="horz" wrap="square" lIns="91191" tIns="45595" rIns="91191" bIns="45595"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IT" sz="2992" kern="0" dirty="0"/>
              <a:t>Satellite Element</a:t>
            </a:r>
          </a:p>
        </p:txBody>
      </p:sp>
      <p:pic>
        <p:nvPicPr>
          <p:cNvPr id="3" name="Picture 2" descr="A diagram of a data flow&#10;&#10;Description automatically generated">
            <a:extLst>
              <a:ext uri="{FF2B5EF4-FFF2-40B4-BE49-F238E27FC236}">
                <a16:creationId xmlns:a16="http://schemas.microsoft.com/office/drawing/2014/main" id="{B27CD68F-D57E-5B43-BD8D-405EA7D36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38" y="981627"/>
            <a:ext cx="5325083" cy="2877854"/>
          </a:xfrm>
          <a:prstGeom prst="rect">
            <a:avLst/>
          </a:prstGeom>
        </p:spPr>
      </p:pic>
      <p:sp>
        <p:nvSpPr>
          <p:cNvPr id="2" name="TextBox 1">
            <a:extLst>
              <a:ext uri="{FF2B5EF4-FFF2-40B4-BE49-F238E27FC236}">
                <a16:creationId xmlns:a16="http://schemas.microsoft.com/office/drawing/2014/main" id="{AA917650-7957-5267-B03A-7DE6212FB994}"/>
              </a:ext>
            </a:extLst>
          </p:cNvPr>
          <p:cNvSpPr txBox="1"/>
          <p:nvPr/>
        </p:nvSpPr>
        <p:spPr>
          <a:xfrm>
            <a:off x="6096001" y="1405813"/>
            <a:ext cx="4140530" cy="1922834"/>
          </a:xfrm>
          <a:prstGeom prst="rect">
            <a:avLst/>
          </a:prstGeom>
          <a:noFill/>
        </p:spPr>
        <p:txBody>
          <a:bodyPr wrap="square" rtlCol="0">
            <a:spAutoFit/>
          </a:bodyPr>
          <a:lstStyle/>
          <a:p>
            <a:r>
              <a:rPr lang="en-GB" sz="2000" dirty="0">
                <a:latin typeface="Arial" panose="020B0604020202020204" pitchFamily="34" charset="0"/>
                <a:ea typeface="MS PGothic" pitchFamily="34" charset="-128"/>
                <a:cs typeface="Arial" panose="020B0604020202020204" pitchFamily="34" charset="0"/>
              </a:rPr>
              <a:t>The EVDC system also provides access to satellite data for specific missions, namely: Sentinel-5P, Aeolus, ENVISAT/MIPAS and </a:t>
            </a:r>
            <a:r>
              <a:rPr lang="en-GB" sz="2000" dirty="0" err="1">
                <a:latin typeface="Arial" panose="020B0604020202020204" pitchFamily="34" charset="0"/>
                <a:ea typeface="MS PGothic" pitchFamily="34" charset="-128"/>
                <a:cs typeface="Arial" panose="020B0604020202020204" pitchFamily="34" charset="0"/>
              </a:rPr>
              <a:t>EarthCARE</a:t>
            </a:r>
            <a:r>
              <a:rPr lang="en-GB" sz="2000" dirty="0">
                <a:latin typeface="Arial" panose="020B0604020202020204" pitchFamily="34" charset="0"/>
                <a:ea typeface="MS PGothic" pitchFamily="34" charset="-128"/>
                <a:cs typeface="Arial" panose="020B0604020202020204" pitchFamily="34" charset="0"/>
              </a:rPr>
              <a:t>.</a:t>
            </a:r>
          </a:p>
          <a:p>
            <a:endParaRPr lang="en-GB" sz="1895" dirty="0">
              <a:latin typeface="Arial" panose="020B0604020202020204" pitchFamily="34" charset="0"/>
              <a:ea typeface="MS PGothic" pitchFamily="34" charset="-128"/>
              <a:cs typeface="Arial" panose="020B0604020202020204" pitchFamily="34" charset="0"/>
            </a:endParaRPr>
          </a:p>
        </p:txBody>
      </p:sp>
      <p:pic>
        <p:nvPicPr>
          <p:cNvPr id="5" name="Picture 4" descr="A screenshot of a map&#10;&#10;Description automatically generated">
            <a:extLst>
              <a:ext uri="{FF2B5EF4-FFF2-40B4-BE49-F238E27FC236}">
                <a16:creationId xmlns:a16="http://schemas.microsoft.com/office/drawing/2014/main" id="{967F9489-1208-86C1-8DD9-437B98760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9658" y="3699883"/>
            <a:ext cx="5084175" cy="2525836"/>
          </a:xfrm>
          <a:prstGeom prst="rect">
            <a:avLst/>
          </a:prstGeom>
          <a:ln>
            <a:solidFill>
              <a:schemeClr val="tx1"/>
            </a:solidFill>
          </a:ln>
        </p:spPr>
      </p:pic>
      <p:pic>
        <p:nvPicPr>
          <p:cNvPr id="6" name="Picture 5" descr="A screenshot of a computer screen&#10;&#10;Description automatically generated">
            <a:extLst>
              <a:ext uri="{FF2B5EF4-FFF2-40B4-BE49-F238E27FC236}">
                <a16:creationId xmlns:a16="http://schemas.microsoft.com/office/drawing/2014/main" id="{426A5D33-1D2A-7DD1-8672-D6EE965935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1534" y="3699883"/>
            <a:ext cx="2701941" cy="2525837"/>
          </a:xfrm>
          <a:prstGeom prst="rect">
            <a:avLst/>
          </a:prstGeom>
        </p:spPr>
      </p:pic>
      <p:sp>
        <p:nvSpPr>
          <p:cNvPr id="11" name="TextBox 10">
            <a:extLst>
              <a:ext uri="{FF2B5EF4-FFF2-40B4-BE49-F238E27FC236}">
                <a16:creationId xmlns:a16="http://schemas.microsoft.com/office/drawing/2014/main" id="{D0B5C168-2751-7842-CB76-BABC20D87381}"/>
              </a:ext>
            </a:extLst>
          </p:cNvPr>
          <p:cNvSpPr txBox="1"/>
          <p:nvPr/>
        </p:nvSpPr>
        <p:spPr>
          <a:xfrm>
            <a:off x="175139" y="4594476"/>
            <a:ext cx="3786395" cy="368325"/>
          </a:xfrm>
          <a:prstGeom prst="rect">
            <a:avLst/>
          </a:prstGeom>
          <a:noFill/>
        </p:spPr>
        <p:txBody>
          <a:bodyPr wrap="square" rtlCol="0">
            <a:spAutoFit/>
          </a:bodyPr>
          <a:lstStyle/>
          <a:p>
            <a:pPr algn="l"/>
            <a:r>
              <a:rPr lang="en-IT" sz="1795" b="1" dirty="0">
                <a:latin typeface="Arial" panose="020B0604020202020204" pitchFamily="34" charset="0"/>
                <a:ea typeface="MS PGothic" pitchFamily="34" charset="-128"/>
                <a:cs typeface="Arial" panose="020B0604020202020204" pitchFamily="34" charset="0"/>
              </a:rPr>
              <a:t>EVDC – Satellite Data Search UI</a:t>
            </a:r>
          </a:p>
        </p:txBody>
      </p:sp>
    </p:spTree>
    <p:extLst>
      <p:ext uri="{BB962C8B-B14F-4D97-AF65-F5344CB8AC3E}">
        <p14:creationId xmlns:p14="http://schemas.microsoft.com/office/powerpoint/2010/main" val="334162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320E4A-C119-B290-9C76-C4FBB3BB1D7C}"/>
              </a:ext>
            </a:extLst>
          </p:cNvPr>
          <p:cNvSpPr>
            <a:spLocks noGrp="1"/>
          </p:cNvSpPr>
          <p:nvPr>
            <p:ph idx="1"/>
          </p:nvPr>
        </p:nvSpPr>
        <p:spPr>
          <a:xfrm>
            <a:off x="105723" y="1428117"/>
            <a:ext cx="4243511" cy="4303685"/>
          </a:xfrm>
        </p:spPr>
        <p:txBody>
          <a:bodyPr/>
          <a:lstStyle/>
          <a:p>
            <a:pPr marL="296862" indent="-285750">
              <a:buClr>
                <a:schemeClr val="tx1"/>
              </a:buClr>
              <a:buSzPct val="110000"/>
              <a:buFont typeface="Arial" panose="020B0604020202020204" pitchFamily="34" charset="0"/>
              <a:buChar char="•"/>
            </a:pPr>
            <a:r>
              <a:rPr lang="en-IT" dirty="0">
                <a:latin typeface="Arial" panose="020B0604020202020204" pitchFamily="34" charset="0"/>
                <a:cs typeface="Arial" panose="020B0604020202020204" pitchFamily="34" charset="0"/>
              </a:rPr>
              <a:t>A set of basic operations are allowed over the satellite product: </a:t>
            </a:r>
            <a:r>
              <a:rPr lang="en-IT" b="1" dirty="0">
                <a:latin typeface="Arial" panose="020B0604020202020204" pitchFamily="34" charset="0"/>
                <a:cs typeface="Arial" panose="020B0604020202020204" pitchFamily="34" charset="0"/>
              </a:rPr>
              <a:t>visualization, selection, download</a:t>
            </a:r>
            <a:r>
              <a:rPr lang="en-IT"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a</a:t>
            </a:r>
            <a:r>
              <a:rPr lang="en-IT" dirty="0">
                <a:latin typeface="Arial" panose="020B0604020202020204" pitchFamily="34" charset="0"/>
                <a:cs typeface="Arial" panose="020B0604020202020204" pitchFamily="34" charset="0"/>
              </a:rPr>
              <a:t>nd processing as </a:t>
            </a:r>
            <a:r>
              <a:rPr lang="en-IT" b="1" dirty="0">
                <a:latin typeface="Arial" panose="020B0604020202020204" pitchFamily="34" charset="0"/>
                <a:cs typeface="Arial" panose="020B0604020202020204" pitchFamily="34" charset="0"/>
              </a:rPr>
              <a:t>subsetting</a:t>
            </a:r>
            <a:r>
              <a:rPr lang="en-IT" dirty="0">
                <a:latin typeface="Arial" panose="020B0604020202020204" pitchFamily="34" charset="0"/>
                <a:cs typeface="Arial" panose="020B0604020202020204" pitchFamily="34" charset="0"/>
              </a:rPr>
              <a:t> and </a:t>
            </a:r>
            <a:r>
              <a:rPr lang="en-IT" b="1" dirty="0">
                <a:latin typeface="Arial" panose="020B0604020202020204" pitchFamily="34" charset="0"/>
                <a:cs typeface="Arial" panose="020B0604020202020204" pitchFamily="34" charset="0"/>
              </a:rPr>
              <a:t>merging.</a:t>
            </a:r>
            <a:endParaRPr lang="en-IT" dirty="0">
              <a:latin typeface="Arial" panose="020B0604020202020204" pitchFamily="34" charset="0"/>
              <a:cs typeface="Arial" panose="020B0604020202020204" pitchFamily="34" charset="0"/>
            </a:endParaRPr>
          </a:p>
          <a:p>
            <a:pPr marL="296862" indent="-285750">
              <a:buClr>
                <a:schemeClr val="tx1"/>
              </a:buClr>
              <a:buSzPct val="110000"/>
              <a:buFont typeface="Arial" panose="020B0604020202020204" pitchFamily="34" charset="0"/>
              <a:buChar char="•"/>
            </a:pPr>
            <a:endParaRPr lang="en-IT" dirty="0">
              <a:latin typeface="Arial" panose="020B0604020202020204" pitchFamily="34" charset="0"/>
              <a:cs typeface="Arial" panose="020B0604020202020204" pitchFamily="34" charset="0"/>
            </a:endParaRPr>
          </a:p>
          <a:p>
            <a:pPr marL="296862" indent="-285750">
              <a:buClr>
                <a:schemeClr val="tx1"/>
              </a:buClr>
              <a:buSzPct val="110000"/>
              <a:buFont typeface="Arial" panose="020B0604020202020204" pitchFamily="34" charset="0"/>
              <a:buChar char="•"/>
            </a:pPr>
            <a:r>
              <a:rPr lang="en-GB" b="1" dirty="0">
                <a:effectLst/>
                <a:latin typeface="Arial" panose="020B0604020202020204" pitchFamily="34" charset="0"/>
                <a:cs typeface="Arial" panose="020B0604020202020204" pitchFamily="34" charset="0"/>
              </a:rPr>
              <a:t>Saving</a:t>
            </a:r>
            <a:r>
              <a:rPr lang="en-GB" dirty="0">
                <a:effectLst/>
                <a:latin typeface="Arial" panose="020B0604020202020204" pitchFamily="34" charset="0"/>
                <a:cs typeface="Arial" panose="020B0604020202020204" pitchFamily="34" charset="0"/>
              </a:rPr>
              <a:t> files – a mechanism for grouping and tagging the files for further processing. </a:t>
            </a:r>
          </a:p>
          <a:p>
            <a:pPr marL="296862" indent="-285750">
              <a:buClr>
                <a:schemeClr val="tx1"/>
              </a:buClr>
              <a:buSzPct val="11000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96862" indent="-285750">
              <a:buClr>
                <a:schemeClr val="tx1"/>
              </a:buClr>
              <a:buSzPct val="110000"/>
              <a:buFont typeface="Arial" panose="020B0604020202020204" pitchFamily="34" charset="0"/>
              <a:buChar char="•"/>
            </a:pPr>
            <a:r>
              <a:rPr lang="en-GB" dirty="0">
                <a:latin typeface="Arial" panose="020B0604020202020204" pitchFamily="34" charset="0"/>
                <a:cs typeface="Arial" panose="020B0604020202020204" pitchFamily="34" charset="0"/>
              </a:rPr>
              <a:t>The processing system is deployed on </a:t>
            </a:r>
            <a:r>
              <a:rPr lang="en-GB" b="1" dirty="0">
                <a:latin typeface="Arial" panose="020B0604020202020204" pitchFamily="34" charset="0"/>
                <a:cs typeface="Arial" panose="020B0604020202020204" pitchFamily="34" charset="0"/>
              </a:rPr>
              <a:t>High-Performance-Computing</a:t>
            </a:r>
            <a:r>
              <a:rPr lang="en-GB" dirty="0">
                <a:latin typeface="Arial" panose="020B0604020202020204" pitchFamily="34" charset="0"/>
                <a:cs typeface="Arial" panose="020B0604020202020204" pitchFamily="34" charset="0"/>
              </a:rPr>
              <a:t> infrastructure supplied by ICHEC.</a:t>
            </a:r>
            <a:endParaRPr lang="en-GB" dirty="0">
              <a:effectLst/>
              <a:latin typeface="Arial" panose="020B0604020202020204" pitchFamily="34" charset="0"/>
              <a:cs typeface="Arial" panose="020B0604020202020204" pitchFamily="34" charset="0"/>
            </a:endParaRPr>
          </a:p>
          <a:p>
            <a:pPr indent="267564"/>
            <a:endParaRPr lang="en-IT" dirty="0">
              <a:solidFill>
                <a:schemeClr val="tx1"/>
              </a:solidFill>
            </a:endParaRPr>
          </a:p>
        </p:txBody>
      </p:sp>
      <p:pic>
        <p:nvPicPr>
          <p:cNvPr id="4" name="Picture 3" descr="A screenshot of a computer&#10;&#10;Description automatically generated">
            <a:extLst>
              <a:ext uri="{FF2B5EF4-FFF2-40B4-BE49-F238E27FC236}">
                <a16:creationId xmlns:a16="http://schemas.microsoft.com/office/drawing/2014/main" id="{3F21A874-ECBC-C9AB-0D64-F567392C7E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7298" y="960761"/>
            <a:ext cx="6994737" cy="3783360"/>
          </a:xfrm>
          <a:prstGeom prst="rect">
            <a:avLst/>
          </a:prstGeom>
          <a:ln>
            <a:solidFill>
              <a:schemeClr val="tx1"/>
            </a:solidFill>
          </a:ln>
        </p:spPr>
      </p:pic>
      <p:pic>
        <p:nvPicPr>
          <p:cNvPr id="6" name="Picture 5" descr="A screenshot of a computer&#10;&#10;Description automatically generated">
            <a:extLst>
              <a:ext uri="{FF2B5EF4-FFF2-40B4-BE49-F238E27FC236}">
                <a16:creationId xmlns:a16="http://schemas.microsoft.com/office/drawing/2014/main" id="{4C07B1DC-E346-E082-CF1D-0CC875BD97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8589" y="3835788"/>
            <a:ext cx="7559930" cy="2563688"/>
          </a:xfrm>
          <a:prstGeom prst="rect">
            <a:avLst/>
          </a:prstGeom>
          <a:ln>
            <a:solidFill>
              <a:schemeClr val="tx1"/>
            </a:solidFill>
          </a:ln>
        </p:spPr>
      </p:pic>
      <p:sp>
        <p:nvSpPr>
          <p:cNvPr id="9" name="Title 1">
            <a:extLst>
              <a:ext uri="{FF2B5EF4-FFF2-40B4-BE49-F238E27FC236}">
                <a16:creationId xmlns:a16="http://schemas.microsoft.com/office/drawing/2014/main" id="{C2A0C12A-61F0-8DA5-EB8D-377A283A461C}"/>
              </a:ext>
            </a:extLst>
          </p:cNvPr>
          <p:cNvSpPr txBox="1">
            <a:spLocks/>
          </p:cNvSpPr>
          <p:nvPr/>
        </p:nvSpPr>
        <p:spPr bwMode="auto">
          <a:xfrm>
            <a:off x="217666" y="13709"/>
            <a:ext cx="5036159" cy="1012893"/>
          </a:xfrm>
          <a:prstGeom prst="rect">
            <a:avLst/>
          </a:prstGeom>
          <a:noFill/>
          <a:ln>
            <a:noFill/>
          </a:ln>
        </p:spPr>
        <p:txBody>
          <a:bodyPr vert="horz" wrap="square" lIns="91191" tIns="45595" rIns="91191" bIns="45595"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IT" sz="2992" kern="0" dirty="0"/>
              <a:t>Satellite Element and processing</a:t>
            </a:r>
          </a:p>
        </p:txBody>
      </p:sp>
    </p:spTree>
    <p:extLst>
      <p:ext uri="{BB962C8B-B14F-4D97-AF65-F5344CB8AC3E}">
        <p14:creationId xmlns:p14="http://schemas.microsoft.com/office/powerpoint/2010/main" val="2048431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AFAC06E-91D9-CC71-4C73-787B0DD18E6A}"/>
              </a:ext>
            </a:extLst>
          </p:cNvPr>
          <p:cNvSpPr txBox="1">
            <a:spLocks/>
          </p:cNvSpPr>
          <p:nvPr/>
        </p:nvSpPr>
        <p:spPr bwMode="auto">
          <a:xfrm>
            <a:off x="0" y="-22426"/>
            <a:ext cx="6973963" cy="1012893"/>
          </a:xfrm>
          <a:prstGeom prst="rect">
            <a:avLst/>
          </a:prstGeom>
          <a:noFill/>
          <a:ln>
            <a:noFill/>
          </a:ln>
        </p:spPr>
        <p:txBody>
          <a:bodyPr vert="horz" wrap="square" lIns="91191" tIns="45595" rIns="91191" bIns="45595"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IT" sz="2992" kern="0" dirty="0"/>
              <a:t>OPOT: Orbit Prediction and Overpass Tool</a:t>
            </a:r>
          </a:p>
        </p:txBody>
      </p:sp>
      <p:sp>
        <p:nvSpPr>
          <p:cNvPr id="5" name="TextBox 4">
            <a:extLst>
              <a:ext uri="{FF2B5EF4-FFF2-40B4-BE49-F238E27FC236}">
                <a16:creationId xmlns:a16="http://schemas.microsoft.com/office/drawing/2014/main" id="{52847463-E947-65BA-0E71-E7233F6B1D92}"/>
              </a:ext>
            </a:extLst>
          </p:cNvPr>
          <p:cNvSpPr txBox="1"/>
          <p:nvPr/>
        </p:nvSpPr>
        <p:spPr>
          <a:xfrm>
            <a:off x="5470381" y="1257056"/>
            <a:ext cx="6498392" cy="4788221"/>
          </a:xfrm>
          <a:prstGeom prst="rect">
            <a:avLst/>
          </a:prstGeom>
          <a:noFill/>
        </p:spPr>
        <p:txBody>
          <a:bodyPr wrap="square">
            <a:spAutoFit/>
          </a:bodyPr>
          <a:lstStyle/>
          <a:p>
            <a:pPr marL="91826" lvl="1"/>
            <a:r>
              <a:rPr lang="en-GB" sz="1795" dirty="0">
                <a:solidFill>
                  <a:srgbClr val="333333"/>
                </a:solidFill>
                <a:latin typeface="Arial" panose="020B0604020202020204" pitchFamily="34" charset="0"/>
                <a:cs typeface="Arial" panose="020B0604020202020204" pitchFamily="34" charset="0"/>
              </a:rPr>
              <a:t>The Orbital Prediction and Overpass Tool (OPOT) generates and visualizes satellite’s spatial overpasses. An overpass is when the field of view of a satellite’s instrument passes over an area of interest (AOI). With OPOT you can:</a:t>
            </a:r>
          </a:p>
          <a:p>
            <a:pPr marL="91826" lvl="1"/>
            <a:endParaRPr lang="en-GB" sz="1795" dirty="0">
              <a:solidFill>
                <a:srgbClr val="333333"/>
              </a:solidFill>
              <a:latin typeface="Arial" panose="020B0604020202020204" pitchFamily="34" charset="0"/>
              <a:cs typeface="Arial" panose="020B0604020202020204" pitchFamily="34" charset="0"/>
            </a:endParaRPr>
          </a:p>
          <a:p>
            <a:pPr marL="341974" indent="-341974">
              <a:buFont typeface="Arial" panose="020B0604020202020204" pitchFamily="34" charset="0"/>
              <a:buChar char="•"/>
            </a:pPr>
            <a:r>
              <a:rPr lang="en-GB" sz="1795" dirty="0">
                <a:solidFill>
                  <a:srgbClr val="333333"/>
                </a:solidFill>
                <a:latin typeface="Arial" panose="020B0604020202020204" pitchFamily="34" charset="0"/>
                <a:cs typeface="Arial" panose="020B0604020202020204" pitchFamily="34" charset="0"/>
              </a:rPr>
              <a:t>Predict Orbits</a:t>
            </a:r>
          </a:p>
          <a:p>
            <a:pPr marL="341974" indent="-341974">
              <a:buFont typeface="Arial" panose="020B0604020202020204" pitchFamily="34" charset="0"/>
              <a:buChar char="•"/>
            </a:pPr>
            <a:r>
              <a:rPr lang="en-GB" sz="1795" dirty="0">
                <a:solidFill>
                  <a:srgbClr val="333333"/>
                </a:solidFill>
                <a:latin typeface="Arial" panose="020B0604020202020204" pitchFamily="34" charset="0"/>
                <a:cs typeface="Arial" panose="020B0604020202020204" pitchFamily="34" charset="0"/>
              </a:rPr>
              <a:t>Search for spatial overpasses by satellite/instrument (in a time range)</a:t>
            </a:r>
          </a:p>
          <a:p>
            <a:pPr marL="341974" indent="-341974">
              <a:buFont typeface="Arial" panose="020B0604020202020204" pitchFamily="34" charset="0"/>
              <a:buChar char="•"/>
            </a:pPr>
            <a:r>
              <a:rPr lang="en-GB" sz="1795" dirty="0">
                <a:solidFill>
                  <a:srgbClr val="333333"/>
                </a:solidFill>
                <a:latin typeface="Arial" panose="020B0604020202020204" pitchFamily="34" charset="0"/>
                <a:cs typeface="Arial" panose="020B0604020202020204" pitchFamily="34" charset="0"/>
              </a:rPr>
              <a:t>Temporal Overpasses: i.e. joint overpasses between two satellites</a:t>
            </a:r>
          </a:p>
          <a:p>
            <a:pPr marL="341974" indent="-341974">
              <a:buFont typeface="Arial" panose="020B0604020202020204" pitchFamily="34" charset="0"/>
              <a:buChar char="•"/>
            </a:pPr>
            <a:r>
              <a:rPr lang="en-GB" sz="1795" dirty="0">
                <a:solidFill>
                  <a:srgbClr val="333333"/>
                </a:solidFill>
                <a:latin typeface="Arial" panose="020B0604020202020204" pitchFamily="34" charset="0"/>
                <a:cs typeface="Arial" panose="020B0604020202020204" pitchFamily="34" charset="0"/>
              </a:rPr>
              <a:t>Download overpass data as CSV, KML o JSON</a:t>
            </a:r>
          </a:p>
          <a:p>
            <a:pPr marL="341974" indent="-341974">
              <a:buFont typeface="Arial" panose="020B0604020202020204" pitchFamily="34" charset="0"/>
              <a:buChar char="•"/>
            </a:pPr>
            <a:r>
              <a:rPr lang="en-GB" sz="1795" dirty="0">
                <a:latin typeface="Arial" panose="020B0604020202020204" pitchFamily="34" charset="0"/>
                <a:cs typeface="Arial" panose="020B0604020202020204" pitchFamily="34" charset="0"/>
              </a:rPr>
              <a:t>Cal/Val Networks overlay and info</a:t>
            </a:r>
            <a:endParaRPr lang="en-GB" sz="1795" dirty="0">
              <a:solidFill>
                <a:srgbClr val="333333"/>
              </a:solidFill>
              <a:latin typeface="Arial" panose="020B0604020202020204" pitchFamily="34" charset="0"/>
              <a:cs typeface="Arial" panose="020B0604020202020204" pitchFamily="34" charset="0"/>
            </a:endParaRPr>
          </a:p>
          <a:p>
            <a:pPr marL="341974" indent="-341974">
              <a:buFont typeface="Arial" panose="020B0604020202020204" pitchFamily="34" charset="0"/>
              <a:buChar char="•"/>
            </a:pPr>
            <a:r>
              <a:rPr lang="en-GB" sz="1795" dirty="0">
                <a:solidFill>
                  <a:srgbClr val="333333"/>
                </a:solidFill>
                <a:latin typeface="Arial" panose="020B0604020202020204" pitchFamily="34" charset="0"/>
                <a:cs typeface="Arial" panose="020B0604020202020204" pitchFamily="34" charset="0"/>
              </a:rPr>
              <a:t>Plan campaigns for satellites which have yet to launch by defining virtual satellites</a:t>
            </a:r>
          </a:p>
          <a:p>
            <a:pPr lvl="1"/>
            <a:endParaRPr lang="en-GB" sz="1795" dirty="0">
              <a:latin typeface="Arial" panose="020B0604020202020204" pitchFamily="34" charset="0"/>
              <a:cs typeface="Arial" panose="020B0604020202020204" pitchFamily="34" charset="0"/>
            </a:endParaRPr>
          </a:p>
          <a:p>
            <a:pPr lvl="1"/>
            <a:endParaRPr lang="en-GB" sz="1795" dirty="0">
              <a:latin typeface="Arial" panose="020B0604020202020204" pitchFamily="34" charset="0"/>
              <a:cs typeface="Arial" panose="020B0604020202020204" pitchFamily="34" charset="0"/>
            </a:endParaRPr>
          </a:p>
          <a:p>
            <a:r>
              <a:rPr lang="en-GB" sz="1795" dirty="0">
                <a:latin typeface="Arial" panose="020B0604020202020204" pitchFamily="34" charset="0"/>
                <a:cs typeface="Arial" panose="020B0604020202020204" pitchFamily="34" charset="0"/>
              </a:rPr>
              <a:t>User guide and demo available  =&gt;https://</a:t>
            </a:r>
            <a:r>
              <a:rPr lang="en-GB" sz="1795" dirty="0" err="1">
                <a:latin typeface="Arial" panose="020B0604020202020204" pitchFamily="34" charset="0"/>
                <a:cs typeface="Arial" panose="020B0604020202020204" pitchFamily="34" charset="0"/>
              </a:rPr>
              <a:t>evdc.esa.int</a:t>
            </a:r>
            <a:r>
              <a:rPr lang="en-GB" sz="1795" dirty="0">
                <a:latin typeface="Arial" panose="020B0604020202020204" pitchFamily="34" charset="0"/>
                <a:cs typeface="Arial" panose="020B0604020202020204" pitchFamily="34" charset="0"/>
              </a:rPr>
              <a:t>/orbit/ </a:t>
            </a:r>
          </a:p>
        </p:txBody>
      </p:sp>
      <p:pic>
        <p:nvPicPr>
          <p:cNvPr id="6" name="Picture 5" descr="A screenshot of a computer&#10;&#10;AI-generated content may be incorrect.">
            <a:extLst>
              <a:ext uri="{FF2B5EF4-FFF2-40B4-BE49-F238E27FC236}">
                <a16:creationId xmlns:a16="http://schemas.microsoft.com/office/drawing/2014/main" id="{7A500C72-F0D0-6CC7-70CB-81FA92E992EE}"/>
              </a:ext>
            </a:extLst>
          </p:cNvPr>
          <p:cNvPicPr>
            <a:picLocks noChangeAspect="1"/>
          </p:cNvPicPr>
          <p:nvPr/>
        </p:nvPicPr>
        <p:blipFill>
          <a:blip r:embed="rId3"/>
          <a:stretch>
            <a:fillRect/>
          </a:stretch>
        </p:blipFill>
        <p:spPr>
          <a:xfrm>
            <a:off x="31655" y="985553"/>
            <a:ext cx="5067185" cy="5429751"/>
          </a:xfrm>
          <a:prstGeom prst="rect">
            <a:avLst/>
          </a:prstGeom>
        </p:spPr>
      </p:pic>
    </p:spTree>
    <p:extLst>
      <p:ext uri="{BB962C8B-B14F-4D97-AF65-F5344CB8AC3E}">
        <p14:creationId xmlns:p14="http://schemas.microsoft.com/office/powerpoint/2010/main" val="3235133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6E76145-E1DB-E7B1-8966-AB34CEB45F8A}"/>
              </a:ext>
            </a:extLst>
          </p:cNvPr>
          <p:cNvSpPr txBox="1">
            <a:spLocks/>
          </p:cNvSpPr>
          <p:nvPr/>
        </p:nvSpPr>
        <p:spPr bwMode="auto">
          <a:xfrm>
            <a:off x="156421" y="136456"/>
            <a:ext cx="5917663" cy="521793"/>
          </a:xfrm>
          <a:prstGeom prst="rect">
            <a:avLst/>
          </a:prstGeom>
          <a:noFill/>
          <a:ln>
            <a:noFill/>
          </a:ln>
        </p:spPr>
        <p:txBody>
          <a:bodyPr vert="horz" wrap="square" lIns="91191" tIns="45595" rIns="91191" bIns="45595"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IT" sz="2792" kern="0" dirty="0"/>
              <a:t>Collocation Reference Database</a:t>
            </a:r>
          </a:p>
        </p:txBody>
      </p:sp>
      <p:pic>
        <p:nvPicPr>
          <p:cNvPr id="4" name="Picture 3" descr="Diagram&#10;&#10;Description automatically generated">
            <a:extLst>
              <a:ext uri="{FF2B5EF4-FFF2-40B4-BE49-F238E27FC236}">
                <a16:creationId xmlns:a16="http://schemas.microsoft.com/office/drawing/2014/main" id="{74CD9196-6343-B6FF-EAE8-5925078AC1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16" y="646137"/>
            <a:ext cx="4584188" cy="3211036"/>
          </a:xfrm>
          <a:prstGeom prst="rect">
            <a:avLst/>
          </a:prstGeom>
          <a:solidFill>
            <a:schemeClr val="bg1"/>
          </a:solidFill>
        </p:spPr>
      </p:pic>
      <p:sp>
        <p:nvSpPr>
          <p:cNvPr id="2" name="TextBox 1">
            <a:extLst>
              <a:ext uri="{FF2B5EF4-FFF2-40B4-BE49-F238E27FC236}">
                <a16:creationId xmlns:a16="http://schemas.microsoft.com/office/drawing/2014/main" id="{F6643823-4962-DE6C-C802-2B144394730E}"/>
              </a:ext>
            </a:extLst>
          </p:cNvPr>
          <p:cNvSpPr txBox="1"/>
          <p:nvPr/>
        </p:nvSpPr>
        <p:spPr>
          <a:xfrm>
            <a:off x="5481686" y="1041023"/>
            <a:ext cx="6598514" cy="5632299"/>
          </a:xfrm>
          <a:prstGeom prst="rect">
            <a:avLst/>
          </a:prstGeom>
          <a:noFill/>
        </p:spPr>
        <p:txBody>
          <a:bodyPr wrap="square" rtlCol="0">
            <a:spAutoFit/>
          </a:bodyPr>
          <a:lstStyle/>
          <a:p>
            <a:r>
              <a:rPr lang="en-GB" sz="1496" b="1" dirty="0">
                <a:solidFill>
                  <a:srgbClr val="122F4C"/>
                </a:solidFill>
                <a:latin typeface="Arial" panose="020B0604020202020204" pitchFamily="34" charset="0"/>
                <a:cs typeface="Arial" panose="020B0604020202020204" pitchFamily="34" charset="0"/>
              </a:rPr>
              <a:t>The Goal:</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Automate the collection of broad collocations between satellite and correlative products</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Provide users with tools to interact with the archive of pre-collocated data</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Allow automated data deliveries based on custom (narrower) collocation criteria</a:t>
            </a:r>
          </a:p>
          <a:p>
            <a:r>
              <a:rPr lang="en-GB" sz="1496" b="1" dirty="0">
                <a:latin typeface="Arial" panose="020B0604020202020204" pitchFamily="34" charset="0"/>
                <a:cs typeface="Arial" panose="020B0604020202020204" pitchFamily="34" charset="0"/>
              </a:rPr>
              <a:t>The Architecture: </a:t>
            </a:r>
          </a:p>
          <a:p>
            <a:pPr marL="284978" indent="-284978">
              <a:buFont typeface="Arial" panose="020B0604020202020204" pitchFamily="34" charset="0"/>
              <a:buChar char="•"/>
            </a:pPr>
            <a:r>
              <a:rPr lang="en-GB" sz="1496" dirty="0" err="1">
                <a:solidFill>
                  <a:srgbClr val="122F4C"/>
                </a:solidFill>
                <a:latin typeface="Arial" panose="020B0604020202020204" pitchFamily="34" charset="0"/>
                <a:cs typeface="Arial" panose="020B0604020202020204" pitchFamily="34" charset="0"/>
              </a:rPr>
              <a:t>Collocator</a:t>
            </a:r>
            <a:r>
              <a:rPr lang="en-GB" sz="1496" dirty="0">
                <a:solidFill>
                  <a:srgbClr val="122F4C"/>
                </a:solidFill>
                <a:latin typeface="Arial" panose="020B0604020202020204" pitchFamily="34" charset="0"/>
                <a:cs typeface="Arial" panose="020B0604020202020204" pitchFamily="34" charset="0"/>
              </a:rPr>
              <a:t> as a scheduled service searching for new collocations daily</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Data store holding indexed metadata fields of both files (sat and </a:t>
            </a:r>
            <a:r>
              <a:rPr lang="en-GB" sz="1496" dirty="0" err="1">
                <a:solidFill>
                  <a:srgbClr val="122F4C"/>
                </a:solidFill>
                <a:latin typeface="Arial" panose="020B0604020202020204" pitchFamily="34" charset="0"/>
                <a:cs typeface="Arial" panose="020B0604020202020204" pitchFamily="34" charset="0"/>
              </a:rPr>
              <a:t>cal</a:t>
            </a:r>
            <a:r>
              <a:rPr lang="en-GB" sz="1496" dirty="0">
                <a:solidFill>
                  <a:srgbClr val="122F4C"/>
                </a:solidFill>
                <a:latin typeface="Arial" panose="020B0604020202020204" pitchFamily="34" charset="0"/>
                <a:cs typeface="Arial" panose="020B0604020202020204" pitchFamily="34" charset="0"/>
              </a:rPr>
              <a:t>/</a:t>
            </a:r>
            <a:r>
              <a:rPr lang="en-GB" sz="1496" dirty="0" err="1">
                <a:solidFill>
                  <a:srgbClr val="122F4C"/>
                </a:solidFill>
                <a:latin typeface="Arial" panose="020B0604020202020204" pitchFamily="34" charset="0"/>
                <a:cs typeface="Arial" panose="020B0604020202020204" pitchFamily="34" charset="0"/>
              </a:rPr>
              <a:t>val</a:t>
            </a:r>
            <a:r>
              <a:rPr lang="en-GB" sz="1496" dirty="0">
                <a:solidFill>
                  <a:srgbClr val="122F4C"/>
                </a:solidFill>
                <a:latin typeface="Arial" panose="020B0604020202020204" pitchFamily="34" charset="0"/>
                <a:cs typeface="Arial" panose="020B0604020202020204" pitchFamily="34" charset="0"/>
              </a:rPr>
              <a:t> file)</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Query service for interacting with collocation data store</a:t>
            </a:r>
          </a:p>
          <a:p>
            <a:r>
              <a:rPr lang="en-GB" sz="1496" b="1" dirty="0">
                <a:latin typeface="Arial" panose="020B0604020202020204" pitchFamily="34" charset="0"/>
                <a:cs typeface="Arial" panose="020B0604020202020204" pitchFamily="34" charset="0"/>
              </a:rPr>
              <a:t>Configuration, variable mapping</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Manual config for referencing satellite product variables to correlative variables</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Common naming</a:t>
            </a:r>
          </a:p>
          <a:p>
            <a:pPr marL="284978" indent="-284978">
              <a:buFont typeface="Arial" panose="020B0604020202020204" pitchFamily="34" charset="0"/>
              <a:buChar char="•"/>
            </a:pPr>
            <a:r>
              <a:rPr lang="en-GB" sz="1496" dirty="0">
                <a:solidFill>
                  <a:srgbClr val="122F4C"/>
                </a:solidFill>
                <a:latin typeface="Arial" panose="020B0604020202020204" pitchFamily="34" charset="0"/>
                <a:cs typeface="Arial" panose="020B0604020202020204" pitchFamily="34" charset="0"/>
              </a:rPr>
              <a:t>Possible to configure more detailed mapping details (units, scaling, conversion formulas</a:t>
            </a:r>
          </a:p>
          <a:p>
            <a:r>
              <a:rPr lang="en-GB" sz="1496" b="1" dirty="0">
                <a:latin typeface="Arial" panose="020B0604020202020204" pitchFamily="34" charset="0"/>
                <a:ea typeface="Times New Roman" panose="02020603050405020304" pitchFamily="18" charset="0"/>
                <a:cs typeface="Arial" panose="020B0604020202020204" pitchFamily="34" charset="0"/>
              </a:rPr>
              <a:t>Collocation Query </a:t>
            </a:r>
            <a:r>
              <a:rPr lang="en-GB" sz="1496" dirty="0">
                <a:latin typeface="Arial" panose="020B0604020202020204" pitchFamily="34" charset="0"/>
                <a:ea typeface="Times New Roman" panose="02020603050405020304" pitchFamily="18" charset="0"/>
                <a:cs typeface="Arial" panose="020B0604020202020204" pitchFamily="34" charset="0"/>
              </a:rPr>
              <a:t>API</a:t>
            </a:r>
          </a:p>
          <a:p>
            <a:pPr marL="284978" indent="-284978">
              <a:buFont typeface="Arial" panose="020B0604020202020204" pitchFamily="34" charset="0"/>
              <a:buChar char="•"/>
            </a:pPr>
            <a:r>
              <a:rPr lang="en-GB" sz="1496" dirty="0">
                <a:latin typeface="Arial" panose="020B0604020202020204" pitchFamily="34" charset="0"/>
                <a:ea typeface="Times New Roman" panose="02020603050405020304" pitchFamily="18" charset="0"/>
                <a:cs typeface="Arial" panose="020B0604020202020204" pitchFamily="34" charset="0"/>
              </a:rPr>
              <a:t>The purpose is to filter the broad collocations to stricter collocation criteria. </a:t>
            </a:r>
          </a:p>
          <a:p>
            <a:pPr marL="284978" indent="-284978">
              <a:buFont typeface="Arial" panose="020B0604020202020204" pitchFamily="34" charset="0"/>
              <a:buChar char="•"/>
            </a:pPr>
            <a:r>
              <a:rPr lang="en-GB" sz="1496" dirty="0">
                <a:latin typeface="Arial" panose="020B0604020202020204" pitchFamily="34" charset="0"/>
                <a:ea typeface="Times New Roman" panose="02020603050405020304" pitchFamily="18" charset="0"/>
                <a:cs typeface="Arial" panose="020B0604020202020204" pitchFamily="34" charset="0"/>
              </a:rPr>
              <a:t>It exposes a few endpoints: product type, start and end date, area of interest (e.g. polygon), max time difference (minutes)</a:t>
            </a:r>
            <a:endParaRPr lang="en-GB" sz="1496" dirty="0">
              <a:solidFill>
                <a:srgbClr val="122F4C"/>
              </a:solidFill>
              <a:latin typeface="Arial" panose="020B0604020202020204" pitchFamily="34" charset="0"/>
              <a:cs typeface="Arial" panose="020B0604020202020204" pitchFamily="34" charset="0"/>
            </a:endParaRPr>
          </a:p>
          <a:p>
            <a:endParaRPr lang="en-GB" sz="1596" dirty="0">
              <a:latin typeface="Arial" panose="020B0604020202020204" pitchFamily="34" charset="0"/>
              <a:cs typeface="Arial" panose="020B0604020202020204" pitchFamily="34" charset="0"/>
            </a:endParaRPr>
          </a:p>
        </p:txBody>
      </p:sp>
      <p:pic>
        <p:nvPicPr>
          <p:cNvPr id="5" name="Picture 4" descr="A screenshot of a computer&#10;&#10;Description automatically generated">
            <a:extLst>
              <a:ext uri="{FF2B5EF4-FFF2-40B4-BE49-F238E27FC236}">
                <a16:creationId xmlns:a16="http://schemas.microsoft.com/office/drawing/2014/main" id="{6A0CABFA-1897-AF5B-F937-9ECB5EEAF6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352" y="3932731"/>
            <a:ext cx="3299256" cy="2521443"/>
          </a:xfrm>
          <a:prstGeom prst="rect">
            <a:avLst/>
          </a:prstGeom>
        </p:spPr>
      </p:pic>
    </p:spTree>
    <p:extLst>
      <p:ext uri="{BB962C8B-B14F-4D97-AF65-F5344CB8AC3E}">
        <p14:creationId xmlns:p14="http://schemas.microsoft.com/office/powerpoint/2010/main" val="1988704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53BC2F1-4237-1EC8-BAAE-21DEE7818A62}"/>
              </a:ext>
            </a:extLst>
          </p:cNvPr>
          <p:cNvSpPr txBox="1">
            <a:spLocks/>
          </p:cNvSpPr>
          <p:nvPr/>
        </p:nvSpPr>
        <p:spPr bwMode="auto">
          <a:xfrm>
            <a:off x="217666" y="243911"/>
            <a:ext cx="3761561" cy="552487"/>
          </a:xfrm>
          <a:prstGeom prst="rect">
            <a:avLst/>
          </a:prstGeom>
          <a:noFill/>
          <a:ln>
            <a:noFill/>
          </a:ln>
        </p:spPr>
        <p:txBody>
          <a:bodyPr vert="horz" wrap="square" lIns="91191" tIns="45595" rIns="91191" bIns="45595"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IT" sz="2992" kern="0" dirty="0"/>
              <a:t>Workflow Builder</a:t>
            </a:r>
          </a:p>
        </p:txBody>
      </p:sp>
      <p:pic>
        <p:nvPicPr>
          <p:cNvPr id="4" name="Picture 3" descr="A screenshot of a computer&#10;&#10;Description automatically generated">
            <a:extLst>
              <a:ext uri="{FF2B5EF4-FFF2-40B4-BE49-F238E27FC236}">
                <a16:creationId xmlns:a16="http://schemas.microsoft.com/office/drawing/2014/main" id="{896FAA07-5C36-90EC-87AE-5FF04F4144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42" y="1361841"/>
            <a:ext cx="5395408" cy="3760244"/>
          </a:xfrm>
          <a:prstGeom prst="rect">
            <a:avLst/>
          </a:prstGeom>
        </p:spPr>
      </p:pic>
      <p:sp>
        <p:nvSpPr>
          <p:cNvPr id="2" name="TextBox 1">
            <a:extLst>
              <a:ext uri="{FF2B5EF4-FFF2-40B4-BE49-F238E27FC236}">
                <a16:creationId xmlns:a16="http://schemas.microsoft.com/office/drawing/2014/main" id="{C85FD97D-5C3D-0AA7-3FC8-8B612ABF5C6E}"/>
              </a:ext>
            </a:extLst>
          </p:cNvPr>
          <p:cNvSpPr txBox="1"/>
          <p:nvPr/>
        </p:nvSpPr>
        <p:spPr>
          <a:xfrm>
            <a:off x="5546100" y="1124269"/>
            <a:ext cx="6431639" cy="5294668"/>
          </a:xfrm>
          <a:prstGeom prst="rect">
            <a:avLst/>
          </a:prstGeom>
          <a:noFill/>
        </p:spPr>
        <p:txBody>
          <a:bodyPr wrap="square" rtlCol="0">
            <a:spAutoFit/>
          </a:bodyPr>
          <a:lstStyle/>
          <a:p>
            <a:pPr algn="just"/>
            <a:r>
              <a:rPr lang="en-GB" sz="1396" dirty="0">
                <a:latin typeface="Arial" panose="020B0604020202020204" pitchFamily="34" charset="0"/>
                <a:cs typeface="Arial" panose="020B0604020202020204" pitchFamily="34" charset="0"/>
              </a:rPr>
              <a:t>The </a:t>
            </a:r>
            <a:r>
              <a:rPr lang="en-GB" sz="1396" b="1" dirty="0">
                <a:latin typeface="Arial" panose="020B0604020202020204" pitchFamily="34" charset="0"/>
                <a:cs typeface="Arial" panose="020B0604020202020204" pitchFamily="34" charset="0"/>
              </a:rPr>
              <a:t>Workflow Builder </a:t>
            </a:r>
            <a:r>
              <a:rPr lang="en-GB" sz="1396" dirty="0">
                <a:latin typeface="Arial" panose="020B0604020202020204" pitchFamily="34" charset="0"/>
                <a:cs typeface="Arial" panose="020B0604020202020204" pitchFamily="34" charset="0"/>
              </a:rPr>
              <a:t>module allows creating processing graphs out of processing modules available in the system. Users can exploit a workspace for defining the connections between inputs and outputs of the modules or steps of the workflow. The module </a:t>
            </a:r>
            <a:r>
              <a:rPr lang="en-GB" sz="1396">
                <a:latin typeface="Arial" panose="020B0604020202020204" pitchFamily="34" charset="0"/>
                <a:cs typeface="Arial" panose="020B0604020202020204" pitchFamily="34" charset="0"/>
              </a:rPr>
              <a:t>specifically allows </a:t>
            </a:r>
            <a:r>
              <a:rPr lang="en-GB" sz="1396" dirty="0">
                <a:latin typeface="Arial" panose="020B0604020202020204" pitchFamily="34" charset="0"/>
                <a:cs typeface="Arial" panose="020B0604020202020204" pitchFamily="34" charset="0"/>
              </a:rPr>
              <a:t>users to:</a:t>
            </a:r>
          </a:p>
          <a:p>
            <a:pPr algn="just"/>
            <a:r>
              <a:rPr lang="en-GB" sz="1396" dirty="0">
                <a:latin typeface="Arial" panose="020B0604020202020204" pitchFamily="34" charset="0"/>
                <a:cs typeface="Arial" panose="020B0604020202020204" pitchFamily="34" charset="0"/>
              </a:rPr>
              <a:t> </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Create/Save new workflow and export it as CWL script</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View the list of available processing modules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Add workflow steps based on either processing modules or ad-hoc python or </a:t>
            </a:r>
            <a:r>
              <a:rPr lang="en-GB" sz="1396" dirty="0" err="1">
                <a:latin typeface="Arial" panose="020B0604020202020204" pitchFamily="34" charset="0"/>
                <a:cs typeface="Arial" panose="020B0604020202020204" pitchFamily="34" charset="0"/>
              </a:rPr>
              <a:t>javascript</a:t>
            </a:r>
            <a:r>
              <a:rPr lang="en-GB" sz="1396" dirty="0">
                <a:latin typeface="Arial" panose="020B0604020202020204" pitchFamily="34" charset="0"/>
                <a:cs typeface="Arial" panose="020B0604020202020204" pitchFamily="34" charset="0"/>
              </a:rPr>
              <a:t> scripts.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Add input data blocks based on saved search results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Add value blocks that set statically or dynamically the value of input parameters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Define outputs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Draw connections between inputs and outputs of processing modules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Select from product inputs available in the system by assessing:</a:t>
            </a:r>
          </a:p>
          <a:p>
            <a:pPr marL="893966" lvl="1" indent="-284978" algn="just">
              <a:buFont typeface="Courier New" panose="02070309020205020404" pitchFamily="49" charset="0"/>
              <a:buChar char="o"/>
            </a:pPr>
            <a:r>
              <a:rPr lang="en-GB" sz="1396" dirty="0">
                <a:latin typeface="Arial" panose="020B0604020202020204" pitchFamily="34" charset="0"/>
                <a:cs typeface="Arial" panose="020B0604020202020204" pitchFamily="34" charset="0"/>
              </a:rPr>
              <a:t>Satellite query results, Cal/Val query results</a:t>
            </a:r>
          </a:p>
          <a:p>
            <a:pPr marL="893966" lvl="1" indent="-284978" algn="just">
              <a:buFont typeface="Courier New" panose="02070309020205020404" pitchFamily="49" charset="0"/>
              <a:buChar char="o"/>
            </a:pPr>
            <a:r>
              <a:rPr lang="en-GB" sz="1396" dirty="0">
                <a:latin typeface="Arial" panose="020B0604020202020204" pitchFamily="34" charset="0"/>
                <a:cs typeface="Arial" panose="020B0604020202020204" pitchFamily="34" charset="0"/>
              </a:rPr>
              <a:t>Specified locations in the User File Storage</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Specify locations of final outputs as locations in User File Storage</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Test running individual components with provided inputs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Test running the processing workflow on singular inputs</a:t>
            </a:r>
          </a:p>
          <a:p>
            <a:pPr marL="284978" indent="-284978" algn="just">
              <a:buFont typeface="Arial" panose="020B0604020202020204" pitchFamily="34" charset="0"/>
              <a:buChar char="•"/>
            </a:pPr>
            <a:r>
              <a:rPr lang="en-GB" sz="1396" dirty="0">
                <a:latin typeface="Arial" panose="020B0604020202020204" pitchFamily="34" charset="0"/>
                <a:cs typeface="Arial" panose="020B0604020202020204" pitchFamily="34" charset="0"/>
              </a:rPr>
              <a:t>Schedule operational processing workflow run – either as once off run or as a scheduled service.</a:t>
            </a:r>
          </a:p>
          <a:p>
            <a:pPr algn="just"/>
            <a:endParaRPr lang="en-GB" sz="1296" dirty="0">
              <a:latin typeface="Arial" panose="020B0604020202020204" pitchFamily="34" charset="0"/>
              <a:cs typeface="Arial" panose="020B0604020202020204" pitchFamily="34" charset="0"/>
            </a:endParaRPr>
          </a:p>
          <a:p>
            <a:pPr algn="l"/>
            <a:endParaRPr lang="en-IT" sz="1795" dirty="0">
              <a:solidFill>
                <a:srgbClr val="8197A6"/>
              </a:solidFill>
              <a:latin typeface="Arial" panose="020B0604020202020204" pitchFamily="34" charset="0"/>
              <a:ea typeface="MS PGothic" pitchFamily="34" charset="-128"/>
              <a:cs typeface="Arial" panose="020B0604020202020204" pitchFamily="34" charset="0"/>
            </a:endParaRPr>
          </a:p>
        </p:txBody>
      </p:sp>
      <p:sp>
        <p:nvSpPr>
          <p:cNvPr id="5" name="TextBox 4">
            <a:extLst>
              <a:ext uri="{FF2B5EF4-FFF2-40B4-BE49-F238E27FC236}">
                <a16:creationId xmlns:a16="http://schemas.microsoft.com/office/drawing/2014/main" id="{03193462-5267-40F3-293F-6B903747135A}"/>
              </a:ext>
            </a:extLst>
          </p:cNvPr>
          <p:cNvSpPr txBox="1"/>
          <p:nvPr/>
        </p:nvSpPr>
        <p:spPr>
          <a:xfrm>
            <a:off x="72537" y="5605140"/>
            <a:ext cx="5367813" cy="736650"/>
          </a:xfrm>
          <a:prstGeom prst="rect">
            <a:avLst/>
          </a:prstGeom>
          <a:noFill/>
        </p:spPr>
        <p:txBody>
          <a:bodyPr wrap="square" rtlCol="0">
            <a:spAutoFit/>
          </a:bodyPr>
          <a:lstStyle/>
          <a:p>
            <a:pPr algn="l"/>
            <a:r>
              <a:rPr lang="en-IT" sz="1396" dirty="0">
                <a:latin typeface="Arial" panose="020B0604020202020204" pitchFamily="34" charset="0"/>
                <a:ea typeface="MS PGothic" pitchFamily="34" charset="-128"/>
                <a:cs typeface="Arial" panose="020B0604020202020204" pitchFamily="34" charset="0"/>
              </a:rPr>
              <a:t>Example of workflow visualization: several modules for </a:t>
            </a:r>
            <a:r>
              <a:rPr lang="en-IT" sz="1396" b="1" dirty="0">
                <a:latin typeface="Arial" panose="020B0604020202020204" pitchFamily="34" charset="0"/>
                <a:ea typeface="MS PGothic" pitchFamily="34" charset="-128"/>
                <a:cs typeface="Arial" panose="020B0604020202020204" pitchFamily="34" charset="0"/>
              </a:rPr>
              <a:t>EarthCARE cal/val activities </a:t>
            </a:r>
            <a:r>
              <a:rPr lang="en-IT" sz="1396" dirty="0">
                <a:latin typeface="Arial" panose="020B0604020202020204" pitchFamily="34" charset="0"/>
                <a:ea typeface="MS PGothic" pitchFamily="34" charset="-128"/>
                <a:cs typeface="Arial" panose="020B0604020202020204" pitchFamily="34" charset="0"/>
              </a:rPr>
              <a:t>are available </a:t>
            </a:r>
            <a:r>
              <a:rPr lang="en-GB" sz="1396" dirty="0">
                <a:latin typeface="Arial" panose="020B0604020202020204" pitchFamily="34" charset="0"/>
                <a:cs typeface="Arial" panose="020B0604020202020204" pitchFamily="34" charset="0"/>
              </a:rPr>
              <a:t>(e.g.: CIS, MSI, Lidar, Radar tools)</a:t>
            </a:r>
            <a:endParaRPr lang="en-IT" sz="1396" dirty="0">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1246163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21BC56-EE50-7BAA-33EC-08C6DFC3F500}"/>
              </a:ext>
            </a:extLst>
          </p:cNvPr>
          <p:cNvSpPr txBox="1">
            <a:spLocks/>
          </p:cNvSpPr>
          <p:nvPr/>
        </p:nvSpPr>
        <p:spPr bwMode="auto">
          <a:xfrm>
            <a:off x="217665" y="13709"/>
            <a:ext cx="5182716" cy="1012893"/>
          </a:xfrm>
          <a:prstGeom prst="rect">
            <a:avLst/>
          </a:prstGeom>
          <a:noFill/>
          <a:ln>
            <a:noFill/>
          </a:ln>
        </p:spPr>
        <p:txBody>
          <a:bodyPr vert="horz" wrap="square" lIns="91191" tIns="45595" rIns="91191" bIns="45595" numCol="1" anchor="ctr" anchorCtr="0" compatLnSpc="1">
            <a:prstTxWarp prst="textNoShape">
              <a:avLst/>
            </a:prstTxWarp>
            <a:spAutoFit/>
          </a:bodyPr>
          <a:lstStyle>
            <a:lvl1pPr algn="l" rtl="0" eaLnBrk="1" fontAlgn="base" hangingPunct="1">
              <a:spcBef>
                <a:spcPct val="0"/>
              </a:spcBef>
              <a:spcAft>
                <a:spcPct val="0"/>
              </a:spcAft>
              <a:defRPr lang="en-GB" sz="3000" b="1" dirty="0" smtClean="0">
                <a:solidFill>
                  <a:schemeClr val="bg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122" b="1">
                <a:solidFill>
                  <a:schemeClr val="bg1"/>
                </a:solidFill>
                <a:latin typeface="Verdana" pitchFamily="34" charset="0"/>
              </a:defRPr>
            </a:lvl2pPr>
            <a:lvl3pPr algn="l" rtl="0" eaLnBrk="1" fontAlgn="base" hangingPunct="1">
              <a:spcBef>
                <a:spcPct val="0"/>
              </a:spcBef>
              <a:spcAft>
                <a:spcPct val="0"/>
              </a:spcAft>
              <a:defRPr sz="2122" b="1">
                <a:solidFill>
                  <a:schemeClr val="bg1"/>
                </a:solidFill>
                <a:latin typeface="Verdana" pitchFamily="34" charset="0"/>
              </a:defRPr>
            </a:lvl3pPr>
            <a:lvl4pPr algn="l" rtl="0" eaLnBrk="1" fontAlgn="base" hangingPunct="1">
              <a:spcBef>
                <a:spcPct val="0"/>
              </a:spcBef>
              <a:spcAft>
                <a:spcPct val="0"/>
              </a:spcAft>
              <a:defRPr sz="2122" b="1">
                <a:solidFill>
                  <a:schemeClr val="bg1"/>
                </a:solidFill>
                <a:latin typeface="Verdana" pitchFamily="34" charset="0"/>
              </a:defRPr>
            </a:lvl4pPr>
            <a:lvl5pPr algn="l" rtl="0" eaLnBrk="1" fontAlgn="base" hangingPunct="1">
              <a:spcBef>
                <a:spcPct val="0"/>
              </a:spcBef>
              <a:spcAft>
                <a:spcPct val="0"/>
              </a:spcAft>
              <a:defRPr sz="2122" b="1">
                <a:solidFill>
                  <a:schemeClr val="bg1"/>
                </a:solidFill>
                <a:latin typeface="Verdana" pitchFamily="34" charset="0"/>
              </a:defRPr>
            </a:lvl5pPr>
            <a:lvl6pPr marL="441015" algn="l" rtl="0" eaLnBrk="1" fontAlgn="base" hangingPunct="1">
              <a:spcBef>
                <a:spcPct val="0"/>
              </a:spcBef>
              <a:spcAft>
                <a:spcPct val="0"/>
              </a:spcAft>
              <a:defRPr sz="2122" b="1">
                <a:solidFill>
                  <a:schemeClr val="bg1"/>
                </a:solidFill>
                <a:latin typeface="Verdana" pitchFamily="34" charset="0"/>
              </a:defRPr>
            </a:lvl6pPr>
            <a:lvl7pPr marL="882030" algn="l" rtl="0" eaLnBrk="1" fontAlgn="base" hangingPunct="1">
              <a:spcBef>
                <a:spcPct val="0"/>
              </a:spcBef>
              <a:spcAft>
                <a:spcPct val="0"/>
              </a:spcAft>
              <a:defRPr sz="2122" b="1">
                <a:solidFill>
                  <a:schemeClr val="bg1"/>
                </a:solidFill>
                <a:latin typeface="Verdana" pitchFamily="34" charset="0"/>
              </a:defRPr>
            </a:lvl7pPr>
            <a:lvl8pPr marL="1323045" algn="l" rtl="0" eaLnBrk="1" fontAlgn="base" hangingPunct="1">
              <a:spcBef>
                <a:spcPct val="0"/>
              </a:spcBef>
              <a:spcAft>
                <a:spcPct val="0"/>
              </a:spcAft>
              <a:defRPr sz="2122" b="1">
                <a:solidFill>
                  <a:schemeClr val="bg1"/>
                </a:solidFill>
                <a:latin typeface="Verdana" pitchFamily="34" charset="0"/>
              </a:defRPr>
            </a:lvl8pPr>
            <a:lvl9pPr marL="1764060" algn="l" rtl="0" eaLnBrk="1" fontAlgn="base" hangingPunct="1">
              <a:spcBef>
                <a:spcPct val="0"/>
              </a:spcBef>
              <a:spcAft>
                <a:spcPct val="0"/>
              </a:spcAft>
              <a:defRPr sz="2122" b="1">
                <a:solidFill>
                  <a:schemeClr val="bg1"/>
                </a:solidFill>
                <a:latin typeface="Verdana" pitchFamily="34" charset="0"/>
              </a:defRPr>
            </a:lvl9pPr>
          </a:lstStyle>
          <a:p>
            <a:r>
              <a:rPr lang="en-IT" sz="2992" kern="0" dirty="0"/>
              <a:t>Services and supporting materials</a:t>
            </a:r>
          </a:p>
        </p:txBody>
      </p:sp>
      <p:sp>
        <p:nvSpPr>
          <p:cNvPr id="4" name="TextBox 3">
            <a:extLst>
              <a:ext uri="{FF2B5EF4-FFF2-40B4-BE49-F238E27FC236}">
                <a16:creationId xmlns:a16="http://schemas.microsoft.com/office/drawing/2014/main" id="{1143190A-2AD2-2536-2080-DF0D79DF172D}"/>
              </a:ext>
            </a:extLst>
          </p:cNvPr>
          <p:cNvSpPr txBox="1"/>
          <p:nvPr/>
        </p:nvSpPr>
        <p:spPr>
          <a:xfrm>
            <a:off x="217665" y="1273585"/>
            <a:ext cx="11118992" cy="1596074"/>
          </a:xfrm>
          <a:prstGeom prst="rect">
            <a:avLst/>
          </a:prstGeom>
          <a:noFill/>
        </p:spPr>
        <p:txBody>
          <a:bodyPr wrap="square" rtlCol="0">
            <a:spAutoFit/>
          </a:bodyPr>
          <a:lstStyle/>
          <a:p>
            <a:pPr algn="l"/>
            <a:r>
              <a:rPr lang="en-IT" sz="1396" b="1" dirty="0">
                <a:latin typeface="Arial" panose="020B0604020202020204" pitchFamily="34" charset="0"/>
                <a:ea typeface="MS PGothic" pitchFamily="34" charset="-128"/>
                <a:cs typeface="Arial" panose="020B0604020202020204" pitchFamily="34" charset="0"/>
              </a:rPr>
              <a:t>DOI and Landing Pages</a:t>
            </a:r>
          </a:p>
          <a:p>
            <a:pPr algn="l"/>
            <a:r>
              <a:rPr lang="en-GB" sz="1396" dirty="0">
                <a:solidFill>
                  <a:srgbClr val="202020"/>
                </a:solidFill>
                <a:latin typeface="Arial" panose="020B0604020202020204" pitchFamily="34" charset="0"/>
                <a:cs typeface="Arial" panose="020B0604020202020204" pitchFamily="34" charset="0"/>
              </a:rPr>
              <a:t>The EVDC team has developed a new API that allows users to get a DOI for data made available in the data centre. This API generates landing pages automatically from xml input. Landing pages are essential for coining DOIs. </a:t>
            </a:r>
            <a:br>
              <a:rPr lang="en-GB" sz="1396" dirty="0">
                <a:latin typeface="Arial" panose="020B0604020202020204" pitchFamily="34" charset="0"/>
                <a:cs typeface="Arial" panose="020B0604020202020204" pitchFamily="34" charset="0"/>
              </a:rPr>
            </a:br>
            <a:br>
              <a:rPr lang="en-GB" sz="1396" dirty="0">
                <a:latin typeface="Arial" panose="020B0604020202020204" pitchFamily="34" charset="0"/>
                <a:cs typeface="Arial" panose="020B0604020202020204" pitchFamily="34" charset="0"/>
              </a:rPr>
            </a:br>
            <a:r>
              <a:rPr lang="en-GB" sz="1396" dirty="0">
                <a:solidFill>
                  <a:srgbClr val="202020"/>
                </a:solidFill>
                <a:latin typeface="Arial" panose="020B0604020202020204" pitchFamily="34" charset="0"/>
                <a:cs typeface="Arial" panose="020B0604020202020204" pitchFamily="34" charset="0"/>
              </a:rPr>
              <a:t>To coin a DOI for your dataset and to learn how to use the API, please contact the </a:t>
            </a:r>
            <a:r>
              <a:rPr lang="en-GB" sz="1396" dirty="0">
                <a:solidFill>
                  <a:srgbClr val="070706"/>
                </a:solidFill>
                <a:latin typeface="Arial" panose="020B0604020202020204" pitchFamily="34" charset="0"/>
                <a:cs typeface="Arial" panose="020B0604020202020204" pitchFamily="34" charset="0"/>
              </a:rPr>
              <a:t>EVDC</a:t>
            </a:r>
            <a:r>
              <a:rPr lang="en-GB" sz="1396" dirty="0">
                <a:solidFill>
                  <a:srgbClr val="202020"/>
                </a:solidFill>
                <a:latin typeface="Arial" panose="020B0604020202020204" pitchFamily="34" charset="0"/>
                <a:cs typeface="Arial" panose="020B0604020202020204" pitchFamily="34" charset="0"/>
              </a:rPr>
              <a:t> team at </a:t>
            </a:r>
            <a:r>
              <a:rPr lang="en-GB" sz="1396" u="sng" dirty="0">
                <a:solidFill>
                  <a:srgbClr val="007C89"/>
                </a:solidFill>
                <a:latin typeface="Arial" panose="020B0604020202020204" pitchFamily="34" charset="0"/>
                <a:cs typeface="Arial" panose="020B0604020202020204" pitchFamily="34" charset="0"/>
                <a:hlinkClick r:id="rId3" tooltip="mailto:nadirteam@nilu.no"/>
              </a:rPr>
              <a:t>nadirteam@nilu.no</a:t>
            </a:r>
            <a:r>
              <a:rPr lang="en-GB" sz="1396" dirty="0">
                <a:solidFill>
                  <a:srgbClr val="202020"/>
                </a:solidFill>
                <a:latin typeface="Arial" panose="020B0604020202020204" pitchFamily="34" charset="0"/>
                <a:cs typeface="Arial" panose="020B0604020202020204" pitchFamily="34" charset="0"/>
              </a:rPr>
              <a:t>. The </a:t>
            </a:r>
            <a:r>
              <a:rPr lang="en-GB" sz="1396" dirty="0">
                <a:solidFill>
                  <a:srgbClr val="070706"/>
                </a:solidFill>
                <a:latin typeface="Arial" panose="020B0604020202020204" pitchFamily="34" charset="0"/>
                <a:cs typeface="Arial" panose="020B0604020202020204" pitchFamily="34" charset="0"/>
              </a:rPr>
              <a:t>EVDC</a:t>
            </a:r>
            <a:r>
              <a:rPr lang="en-GB" sz="1396" dirty="0">
                <a:solidFill>
                  <a:srgbClr val="202020"/>
                </a:solidFill>
                <a:latin typeface="Arial" panose="020B0604020202020204" pitchFamily="34" charset="0"/>
                <a:cs typeface="Arial" panose="020B0604020202020204" pitchFamily="34" charset="0"/>
              </a:rPr>
              <a:t> team will assist you with the coining process and support you with setting up the landing pages.  </a:t>
            </a:r>
          </a:p>
          <a:p>
            <a:pPr algn="l"/>
            <a:endParaRPr lang="en-GB" sz="1396" dirty="0">
              <a:solidFill>
                <a:srgbClr val="202020"/>
              </a:solidFill>
              <a:latin typeface="Arial" panose="020B0604020202020204" pitchFamily="34" charset="0"/>
              <a:ea typeface="MS PGothic" pitchFamily="34" charset="-128"/>
              <a:cs typeface="Arial" panose="020B0604020202020204" pitchFamily="34" charset="0"/>
            </a:endParaRPr>
          </a:p>
        </p:txBody>
      </p:sp>
      <p:graphicFrame>
        <p:nvGraphicFramePr>
          <p:cNvPr id="6" name="Table 5">
            <a:extLst>
              <a:ext uri="{FF2B5EF4-FFF2-40B4-BE49-F238E27FC236}">
                <a16:creationId xmlns:a16="http://schemas.microsoft.com/office/drawing/2014/main" id="{3F5E93EE-19C4-A8A8-E2B5-E2A1ACB8F2E9}"/>
              </a:ext>
            </a:extLst>
          </p:cNvPr>
          <p:cNvGraphicFramePr>
            <a:graphicFrameLocks noGrp="1"/>
          </p:cNvGraphicFramePr>
          <p:nvPr/>
        </p:nvGraphicFramePr>
        <p:xfrm>
          <a:off x="217665" y="3241347"/>
          <a:ext cx="11118992" cy="2493785"/>
        </p:xfrm>
        <a:graphic>
          <a:graphicData uri="http://schemas.openxmlformats.org/drawingml/2006/table">
            <a:tbl>
              <a:tblPr firstRow="1" firstCol="1" bandRow="1"/>
              <a:tblGrid>
                <a:gridCol w="4325324">
                  <a:extLst>
                    <a:ext uri="{9D8B030D-6E8A-4147-A177-3AD203B41FA5}">
                      <a16:colId xmlns:a16="http://schemas.microsoft.com/office/drawing/2014/main" val="1677994594"/>
                    </a:ext>
                  </a:extLst>
                </a:gridCol>
                <a:gridCol w="6793668">
                  <a:extLst>
                    <a:ext uri="{9D8B030D-6E8A-4147-A177-3AD203B41FA5}">
                      <a16:colId xmlns:a16="http://schemas.microsoft.com/office/drawing/2014/main" val="2982241681"/>
                    </a:ext>
                  </a:extLst>
                </a:gridCol>
              </a:tblGrid>
              <a:tr h="2493785">
                <a:tc>
                  <a:txBody>
                    <a:bodyPr/>
                    <a:lstStyle/>
                    <a:p>
                      <a:pPr>
                        <a:spcBef>
                          <a:spcPts val="800"/>
                        </a:spcBef>
                        <a:spcAft>
                          <a:spcPts val="400"/>
                        </a:spcAft>
                      </a:pPr>
                      <a:r>
                        <a:rPr lang="en-IT" sz="1400" b="1" kern="1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Training Materials (pdf)</a:t>
                      </a:r>
                      <a:endParaRPr lang="en-IT" sz="1400" b="1" kern="100" dirty="0">
                        <a:solidFill>
                          <a:srgbClr val="0F4761"/>
                        </a:solidFill>
                        <a:effectLst/>
                        <a:latin typeface="Arial" panose="020B0604020202020204" pitchFamily="34" charset="0"/>
                        <a:ea typeface="Times New Roman" panose="02020603050405020304" pitchFamily="18" charset="0"/>
                        <a:cs typeface="Arial" panose="020B0604020202020204" pitchFamily="34" charset="0"/>
                      </a:endParaRPr>
                    </a:p>
                    <a:p>
                      <a:r>
                        <a:rPr lang="en-IT" sz="1400" u="none" strike="noStrike" kern="100" dirty="0">
                          <a:solidFill>
                            <a:srgbClr val="337AB7"/>
                          </a:solidFill>
                          <a:effectLst/>
                          <a:latin typeface="Arial" panose="020B0604020202020204" pitchFamily="34" charset="0"/>
                          <a:ea typeface="Times New Roman" panose="02020603050405020304" pitchFamily="18" charset="0"/>
                          <a:cs typeface="Arial" panose="020B0604020202020204" pitchFamily="34" charset="0"/>
                          <a:hlinkClick r:id="rId4"/>
                        </a:rPr>
                        <a:t>Introduction to the EVDC Cal/Val database</a:t>
                      </a:r>
                      <a:endParaRPr lang="en-IT" sz="1400" kern="100" dirty="0">
                        <a:effectLst/>
                        <a:latin typeface="Arial" panose="020B0604020202020204" pitchFamily="34" charset="0"/>
                        <a:ea typeface="Times New Roman" panose="02020603050405020304" pitchFamily="18" charset="0"/>
                        <a:cs typeface="Arial" panose="020B0604020202020204" pitchFamily="34" charset="0"/>
                      </a:endParaRPr>
                    </a:p>
                    <a:p>
                      <a:r>
                        <a:rPr lang="en-IT" sz="1400" u="none" strike="noStrike" kern="100" dirty="0">
                          <a:solidFill>
                            <a:srgbClr val="337AB7"/>
                          </a:solidFill>
                          <a:effectLst/>
                          <a:latin typeface="Arial" panose="020B0604020202020204" pitchFamily="34" charset="0"/>
                          <a:ea typeface="Times New Roman" panose="02020603050405020304" pitchFamily="18" charset="0"/>
                          <a:cs typeface="Arial" panose="020B0604020202020204" pitchFamily="34" charset="0"/>
                          <a:hlinkClick r:id="rId5"/>
                        </a:rPr>
                        <a:t>Data Formatting and Data Submission to EVDC</a:t>
                      </a:r>
                      <a:endParaRPr lang="en-IT" sz="1400" kern="100" dirty="0">
                        <a:effectLst/>
                        <a:latin typeface="Arial" panose="020B0604020202020204" pitchFamily="34" charset="0"/>
                        <a:ea typeface="Times New Roman" panose="02020603050405020304" pitchFamily="18" charset="0"/>
                        <a:cs typeface="Arial" panose="020B0604020202020204" pitchFamily="34" charset="0"/>
                      </a:endParaRPr>
                    </a:p>
                    <a:p>
                      <a:r>
                        <a:rPr lang="en-IT" sz="1400" u="none" strike="noStrike" kern="100" dirty="0">
                          <a:solidFill>
                            <a:srgbClr val="337AB7"/>
                          </a:solidFill>
                          <a:effectLst/>
                          <a:latin typeface="Arial" panose="020B0604020202020204" pitchFamily="34" charset="0"/>
                          <a:ea typeface="Times New Roman" panose="02020603050405020304" pitchFamily="18" charset="0"/>
                          <a:cs typeface="Arial" panose="020B0604020202020204" pitchFamily="34" charset="0"/>
                          <a:hlinkClick r:id="rId6"/>
                        </a:rPr>
                        <a:t>EVDC For EarthCARE. Processing tools for Cal/Val. Webinar slides</a:t>
                      </a:r>
                      <a:endParaRPr lang="en-IT" sz="1400" kern="100" dirty="0">
                        <a:effectLst/>
                        <a:latin typeface="Arial" panose="020B0604020202020204" pitchFamily="34" charset="0"/>
                        <a:ea typeface="Times New Roman" panose="02020603050405020304" pitchFamily="18" charset="0"/>
                        <a:cs typeface="Arial" panose="020B0604020202020204" pitchFamily="34" charset="0"/>
                      </a:endParaRPr>
                    </a:p>
                    <a:p>
                      <a:r>
                        <a:rPr lang="en-IT" sz="1400" u="none" strike="noStrike" kern="100" dirty="0">
                          <a:solidFill>
                            <a:srgbClr val="337AB7"/>
                          </a:solidFill>
                          <a:effectLst/>
                          <a:latin typeface="Arial" panose="020B0604020202020204" pitchFamily="34" charset="0"/>
                          <a:ea typeface="Times New Roman" panose="02020603050405020304" pitchFamily="18" charset="0"/>
                          <a:cs typeface="Arial" panose="020B0604020202020204" pitchFamily="34" charset="0"/>
                          <a:hlinkClick r:id="rId7"/>
                        </a:rPr>
                        <a:t>Data Search, Workflow Processing system, Collocation Database. Tutorials</a:t>
                      </a:r>
                      <a:r>
                        <a:rPr lang="en-IT" sz="1400" kern="1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endParaRPr lang="en-IT" sz="1400" kern="100" dirty="0">
                        <a:effectLst/>
                        <a:latin typeface="Arial" panose="020B0604020202020204" pitchFamily="34" charset="0"/>
                        <a:ea typeface="Times New Roman" panose="02020603050405020304" pitchFamily="18" charset="0"/>
                        <a:cs typeface="Arial" panose="020B0604020202020204" pitchFamily="34" charset="0"/>
                      </a:endParaRPr>
                    </a:p>
                  </a:txBody>
                  <a:tcPr marL="34542" marR="34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400" b="1" kern="100" dirty="0">
                          <a:effectLst/>
                          <a:latin typeface="Arial" panose="020B0604020202020204" pitchFamily="34" charset="0"/>
                          <a:ea typeface="Aptos" panose="020B0004020202020204" pitchFamily="34" charset="0"/>
                          <a:cs typeface="Arial" panose="020B0604020202020204" pitchFamily="34" charset="0"/>
                        </a:rPr>
                        <a:t>Video Tutorials</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r>
                        <a:rPr lang="en-GB" sz="1400" kern="100" dirty="0">
                          <a:effectLst/>
                          <a:latin typeface="Arial" panose="020B0604020202020204" pitchFamily="34" charset="0"/>
                          <a:ea typeface="Aptos" panose="020B0004020202020204" pitchFamily="34" charset="0"/>
                          <a:cs typeface="Arial" panose="020B0604020202020204" pitchFamily="34" charset="0"/>
                        </a:rPr>
                        <a:t>A set of video tutorials that cover most important functionalities and workflows in the EVDC platform:</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Arial" panose="020B0604020202020204" pitchFamily="34" charset="0"/>
                        <a:buChar char="•"/>
                        <a:tabLst>
                          <a:tab pos="457200" algn="l"/>
                        </a:tabLst>
                      </a:pPr>
                      <a:r>
                        <a:rPr lang="en-GB" sz="1400" u="sng" kern="100" dirty="0">
                          <a:solidFill>
                            <a:srgbClr val="0000FF"/>
                          </a:solidFill>
                          <a:effectLst/>
                          <a:latin typeface="Arial" panose="020B0604020202020204" pitchFamily="34" charset="0"/>
                          <a:ea typeface="Aptos" panose="020B0004020202020204" pitchFamily="34" charset="0"/>
                          <a:cs typeface="Arial" panose="020B0604020202020204" pitchFamily="34" charset="0"/>
                          <a:hlinkClick r:id="rId8"/>
                        </a:rPr>
                        <a:t>EVDC Platform overview</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Arial" panose="020B0604020202020204" pitchFamily="34" charset="0"/>
                        <a:buChar char="•"/>
                        <a:tabLst>
                          <a:tab pos="457200" algn="l"/>
                        </a:tabLst>
                      </a:pPr>
                      <a:r>
                        <a:rPr lang="en-GB" sz="1400" u="sng" kern="100" dirty="0">
                          <a:solidFill>
                            <a:srgbClr val="0000FF"/>
                          </a:solidFill>
                          <a:effectLst/>
                          <a:latin typeface="Arial" panose="020B0604020202020204" pitchFamily="34" charset="0"/>
                          <a:ea typeface="Aptos" panose="020B0004020202020204" pitchFamily="34" charset="0"/>
                          <a:cs typeface="Arial" panose="020B0604020202020204" pitchFamily="34" charset="0"/>
                          <a:hlinkClick r:id="rId9"/>
                        </a:rPr>
                        <a:t>How to search for Cal/Val data?</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Arial" panose="020B0604020202020204" pitchFamily="34" charset="0"/>
                        <a:buChar char="•"/>
                        <a:tabLst>
                          <a:tab pos="457200" algn="l"/>
                        </a:tabLst>
                      </a:pPr>
                      <a:r>
                        <a:rPr lang="en-GB" sz="1400" u="sng" kern="100" dirty="0">
                          <a:solidFill>
                            <a:srgbClr val="0000FF"/>
                          </a:solidFill>
                          <a:effectLst/>
                          <a:latin typeface="Arial" panose="020B0604020202020204" pitchFamily="34" charset="0"/>
                          <a:ea typeface="Aptos" panose="020B0004020202020204" pitchFamily="34" charset="0"/>
                          <a:cs typeface="Arial" panose="020B0604020202020204" pitchFamily="34" charset="0"/>
                          <a:hlinkClick r:id="rId10"/>
                        </a:rPr>
                        <a:t>How to search and process the satellite data?</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Arial" panose="020B0604020202020204" pitchFamily="34" charset="0"/>
                        <a:buChar char="•"/>
                        <a:tabLst>
                          <a:tab pos="457200" algn="l"/>
                        </a:tabLst>
                      </a:pPr>
                      <a:r>
                        <a:rPr lang="en-GB" sz="1400" u="sng" kern="100" dirty="0">
                          <a:solidFill>
                            <a:srgbClr val="0000FF"/>
                          </a:solidFill>
                          <a:effectLst/>
                          <a:latin typeface="Arial" panose="020B0604020202020204" pitchFamily="34" charset="0"/>
                          <a:ea typeface="Aptos" panose="020B0004020202020204" pitchFamily="34" charset="0"/>
                          <a:cs typeface="Arial" panose="020B0604020202020204" pitchFamily="34" charset="0"/>
                          <a:hlinkClick r:id="rId11"/>
                        </a:rPr>
                        <a:t>How to use Orbit Prediction Tool?</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Arial" panose="020B0604020202020204" pitchFamily="34" charset="0"/>
                        <a:buChar char="•"/>
                        <a:tabLst>
                          <a:tab pos="457200" algn="l"/>
                        </a:tabLst>
                      </a:pPr>
                      <a:r>
                        <a:rPr lang="en-GB" sz="1400" u="sng" kern="100" dirty="0">
                          <a:solidFill>
                            <a:srgbClr val="0000FF"/>
                          </a:solidFill>
                          <a:effectLst/>
                          <a:latin typeface="Arial" panose="020B0604020202020204" pitchFamily="34" charset="0"/>
                          <a:ea typeface="Aptos" panose="020B0004020202020204" pitchFamily="34" charset="0"/>
                          <a:cs typeface="Arial" panose="020B0604020202020204" pitchFamily="34" charset="0"/>
                          <a:hlinkClick r:id="rId12"/>
                        </a:rPr>
                        <a:t>How to format Cal/Val Data?</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r>
                        <a:rPr lang="en-GB" sz="1400" kern="100" dirty="0">
                          <a:effectLst/>
                          <a:latin typeface="Arial" panose="020B0604020202020204" pitchFamily="34" charset="0"/>
                          <a:ea typeface="Aptos" panose="020B0004020202020204" pitchFamily="34" charset="0"/>
                          <a:cs typeface="Arial" panose="020B0604020202020204" pitchFamily="34" charset="0"/>
                        </a:rPr>
                        <a:t>Tutorials on using orbit tool and satellite data search based on real-life scenarios: </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Arial" panose="020B0604020202020204" pitchFamily="34" charset="0"/>
                        <a:buChar char="•"/>
                        <a:tabLst>
                          <a:tab pos="457200" algn="l"/>
                        </a:tabLst>
                      </a:pPr>
                      <a:r>
                        <a:rPr lang="en-GB" sz="1400" u="sng" kern="100" dirty="0">
                          <a:solidFill>
                            <a:srgbClr val="0000FF"/>
                          </a:solidFill>
                          <a:effectLst/>
                          <a:latin typeface="Arial" panose="020B0604020202020204" pitchFamily="34" charset="0"/>
                          <a:ea typeface="Aptos" panose="020B0004020202020204" pitchFamily="34" charset="0"/>
                          <a:cs typeface="Arial" panose="020B0604020202020204" pitchFamily="34" charset="0"/>
                          <a:hlinkClick r:id="rId13"/>
                        </a:rPr>
                        <a:t>Exploring Sentinel 5P and Aeolus data covering US west coast wildfires in 2020.</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Arial" panose="020B0604020202020204" pitchFamily="34" charset="0"/>
                        <a:buChar char="•"/>
                        <a:tabLst>
                          <a:tab pos="457200" algn="l"/>
                        </a:tabLst>
                      </a:pPr>
                      <a:r>
                        <a:rPr lang="en-GB" sz="1400" u="sng" kern="100" dirty="0">
                          <a:solidFill>
                            <a:srgbClr val="0000FF"/>
                          </a:solidFill>
                          <a:effectLst/>
                          <a:latin typeface="Arial" panose="020B0604020202020204" pitchFamily="34" charset="0"/>
                          <a:ea typeface="Aptos" panose="020B0004020202020204" pitchFamily="34" charset="0"/>
                          <a:cs typeface="Arial" panose="020B0604020202020204" pitchFamily="34" charset="0"/>
                          <a:hlinkClick r:id="rId14"/>
                        </a:rPr>
                        <a:t>Exploring Sentinel 5P SO2 data for Fuego volcano eruption</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txBody>
                  <a:tcPr marL="34542" marR="3454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1597789"/>
                  </a:ext>
                </a:extLst>
              </a:tr>
            </a:tbl>
          </a:graphicData>
        </a:graphic>
      </p:graphicFrame>
    </p:spTree>
    <p:extLst>
      <p:ext uri="{BB962C8B-B14F-4D97-AF65-F5344CB8AC3E}">
        <p14:creationId xmlns:p14="http://schemas.microsoft.com/office/powerpoint/2010/main" val="1810531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282" y="639746"/>
            <a:ext cx="8082816" cy="1384545"/>
          </a:xfrm>
        </p:spPr>
        <p:txBody>
          <a:bodyPr>
            <a:normAutofit/>
          </a:bodyPr>
          <a:lstStyle/>
          <a:p>
            <a:pPr>
              <a:buClr>
                <a:srgbClr val="003249"/>
              </a:buClr>
            </a:pPr>
            <a:r>
              <a:rPr lang="en-US" sz="1197" b="1" dirty="0">
                <a:solidFill>
                  <a:schemeClr val="bg1"/>
                </a:solidFill>
                <a:latin typeface="Verdana"/>
                <a:ea typeface="Verdana"/>
              </a:rPr>
              <a:t>Web-based environment </a:t>
            </a:r>
            <a:r>
              <a:rPr lang="en-US" sz="1197" dirty="0">
                <a:solidFill>
                  <a:schemeClr val="bg1"/>
                </a:solidFill>
                <a:latin typeface="Verdana"/>
                <a:ea typeface="Verdana"/>
              </a:rPr>
              <a:t>to visualize, validate, monitor, assess and exploit </a:t>
            </a:r>
            <a:r>
              <a:rPr lang="en-US" sz="1197" b="1" dirty="0">
                <a:solidFill>
                  <a:schemeClr val="bg1"/>
                </a:solidFill>
                <a:latin typeface="Verdana"/>
                <a:ea typeface="Verdana"/>
              </a:rPr>
              <a:t>Satellite Salinity data </a:t>
            </a:r>
            <a:r>
              <a:rPr lang="en-US" sz="1197" dirty="0">
                <a:solidFill>
                  <a:schemeClr val="bg1"/>
                </a:solidFill>
                <a:latin typeface="Verdana"/>
                <a:ea typeface="Verdana"/>
              </a:rPr>
              <a:t>(SMOS, SMAP, Aquarius)</a:t>
            </a:r>
          </a:p>
          <a:p>
            <a:pPr>
              <a:buClr>
                <a:srgbClr val="003249"/>
              </a:buClr>
            </a:pPr>
            <a:r>
              <a:rPr lang="en-US" sz="1197" dirty="0">
                <a:solidFill>
                  <a:schemeClr val="bg1"/>
                </a:solidFill>
                <a:latin typeface="Verdana"/>
                <a:ea typeface="Verdana"/>
              </a:rPr>
              <a:t>Broad variety of online Tools to extract, inter-compare datasets and compute relevant statistics </a:t>
            </a:r>
            <a:r>
              <a:rPr lang="en-US" sz="1396" b="1" dirty="0">
                <a:solidFill>
                  <a:schemeClr val="bg1"/>
                </a:solidFill>
                <a:latin typeface="Verdana"/>
                <a:ea typeface="Verdana"/>
              </a:rPr>
              <a:t>Major achievements since GSICS 2025:</a:t>
            </a:r>
          </a:p>
          <a:p>
            <a:pPr marL="1180444" lvl="2">
              <a:lnSpc>
                <a:spcPct val="100000"/>
              </a:lnSpc>
              <a:buClr>
                <a:srgbClr val="003249"/>
              </a:buClr>
            </a:pPr>
            <a:endParaRPr lang="en-US" sz="1396" dirty="0">
              <a:latin typeface="Verdana"/>
              <a:ea typeface="Verdana"/>
            </a:endParaRPr>
          </a:p>
          <a:p>
            <a:pPr marL="1408427" lvl="2">
              <a:lnSpc>
                <a:spcPct val="100000"/>
              </a:lnSpc>
              <a:buClr>
                <a:srgbClr val="003249"/>
              </a:buClr>
              <a:buFont typeface="Arial" panose="020B0604020202020204" pitchFamily="34" charset="0"/>
              <a:buChar char="•"/>
            </a:pPr>
            <a:endParaRPr lang="en-US" sz="1396" dirty="0">
              <a:latin typeface="Verdana"/>
              <a:ea typeface="Verdana"/>
            </a:endParaRPr>
          </a:p>
          <a:p>
            <a:pPr marL="1408427" lvl="2">
              <a:lnSpc>
                <a:spcPct val="100000"/>
              </a:lnSpc>
              <a:buClr>
                <a:srgbClr val="003249"/>
              </a:buClr>
              <a:buFont typeface="Arial" panose="020B0604020202020204" pitchFamily="34" charset="0"/>
              <a:buChar char="•"/>
            </a:pPr>
            <a:endParaRPr lang="en-US" sz="1396" dirty="0">
              <a:latin typeface="Verdana"/>
              <a:ea typeface="Verdana"/>
            </a:endParaRPr>
          </a:p>
          <a:p>
            <a:pPr marL="1408427" lvl="2">
              <a:lnSpc>
                <a:spcPct val="100000"/>
              </a:lnSpc>
              <a:buClr>
                <a:srgbClr val="003249"/>
              </a:buClr>
              <a:buFont typeface="Arial" panose="020B0604020202020204" pitchFamily="34" charset="0"/>
              <a:buChar char="•"/>
            </a:pPr>
            <a:endParaRPr lang="en-US" sz="1396" dirty="0">
              <a:latin typeface="Verdana"/>
              <a:ea typeface="Verdana"/>
            </a:endParaRPr>
          </a:p>
          <a:p>
            <a:pPr marL="283712" indent="-283712">
              <a:buFont typeface="Arial" panose="020B0604020202020204" pitchFamily="34" charset="0"/>
              <a:buChar char="•"/>
            </a:pPr>
            <a:endParaRPr lang="en-US" sz="1396" b="1" dirty="0">
              <a:latin typeface="Verdana" panose="020B0604030504040204" pitchFamily="34" charset="0"/>
              <a:ea typeface="Verdana" panose="020B0604030504040204" pitchFamily="34" charset="0"/>
              <a:cs typeface="Verdana" panose="020B0604030504040204" pitchFamily="34" charset="0"/>
            </a:endParaRPr>
          </a:p>
          <a:p>
            <a:pPr marL="283712" indent="-283712">
              <a:buFont typeface="Arial" panose="020B0604020202020204" pitchFamily="34" charset="0"/>
              <a:buChar char="•"/>
            </a:pPr>
            <a:endParaRPr lang="en-US" sz="1396" b="1" dirty="0">
              <a:solidFill>
                <a:srgbClr val="003249"/>
              </a:solidFill>
              <a:latin typeface="Verdana" panose="020B0604030504040204" pitchFamily="34" charset="0"/>
              <a:ea typeface="Verdana" panose="020B0604030504040204" pitchFamily="34" charset="0"/>
              <a:cs typeface="Verdana" panose="020B0604030504040204" pitchFamily="34" charset="0"/>
            </a:endParaRPr>
          </a:p>
          <a:p>
            <a:endParaRPr lang="en-US" sz="1396"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Picture 5">
            <a:extLst>
              <a:ext uri="{FF2B5EF4-FFF2-40B4-BE49-F238E27FC236}">
                <a16:creationId xmlns:a16="http://schemas.microsoft.com/office/drawing/2014/main" id="{0A97B271-D6A5-CC46-B46F-2F5D7399FFA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011808" y="164362"/>
            <a:ext cx="830331" cy="693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a:extLst>
              <a:ext uri="{FF2B5EF4-FFF2-40B4-BE49-F238E27FC236}">
                <a16:creationId xmlns:a16="http://schemas.microsoft.com/office/drawing/2014/main" id="{DFDEEE7C-4C58-C744-BDE3-24798E1EBAA5}"/>
              </a:ext>
            </a:extLst>
          </p:cNvPr>
          <p:cNvSpPr/>
          <p:nvPr/>
        </p:nvSpPr>
        <p:spPr>
          <a:xfrm>
            <a:off x="9013257" y="801428"/>
            <a:ext cx="2758983" cy="368325"/>
          </a:xfrm>
          <a:prstGeom prst="rect">
            <a:avLst/>
          </a:prstGeom>
        </p:spPr>
        <p:txBody>
          <a:bodyPr wrap="none">
            <a:spAutoFit/>
          </a:bodyPr>
          <a:lstStyle/>
          <a:p>
            <a:pPr marL="0" marR="0" lvl="0" indent="0" algn="l" defTabSz="911931" rtl="0" eaLnBrk="1" fontAlgn="base" latinLnBrk="0" hangingPunct="1">
              <a:lnSpc>
                <a:spcPct val="100000"/>
              </a:lnSpc>
              <a:spcBef>
                <a:spcPct val="0"/>
              </a:spcBef>
              <a:spcAft>
                <a:spcPct val="0"/>
              </a:spcAft>
              <a:buClrTx/>
              <a:buSzTx/>
              <a:buFontTx/>
              <a:buNone/>
              <a:tabLst/>
              <a:defRPr/>
            </a:pPr>
            <a:r>
              <a:rPr kumimoji="0" lang="en-GB" sz="1795" b="1" i="0" u="none" strike="noStrike" kern="1200" cap="none" spc="0" normalizeH="0" baseline="0" noProof="0" dirty="0" err="1">
                <a:ln>
                  <a:noFill/>
                </a:ln>
                <a:solidFill>
                  <a:srgbClr val="FEFFFF"/>
                </a:solidFill>
                <a:effectLst/>
                <a:uLnTx/>
                <a:uFillTx/>
                <a:latin typeface="Arial" panose="020B0604020202020204"/>
                <a:ea typeface="MS PGothic" pitchFamily="34" charset="-128"/>
                <a:cs typeface="Arial" charset="0"/>
              </a:rPr>
              <a:t>www.salinity-pimep.org</a:t>
            </a:r>
            <a:endParaRPr kumimoji="0" lang="en-GB" sz="1795" b="1" i="0" u="none" strike="noStrike" kern="1200" cap="none" spc="0" normalizeH="0" baseline="0" noProof="0" dirty="0">
              <a:ln>
                <a:noFill/>
              </a:ln>
              <a:solidFill>
                <a:srgbClr val="FEFFFF"/>
              </a:solidFill>
              <a:effectLst/>
              <a:uLnTx/>
              <a:uFillTx/>
              <a:latin typeface="Arial" panose="020B0604020202020204"/>
              <a:ea typeface="MS PGothic" pitchFamily="34" charset="-128"/>
              <a:cs typeface="Arial" charset="0"/>
            </a:endParaRPr>
          </a:p>
        </p:txBody>
      </p:sp>
      <p:sp>
        <p:nvSpPr>
          <p:cNvPr id="15" name="Title 1">
            <a:extLst>
              <a:ext uri="{FF2B5EF4-FFF2-40B4-BE49-F238E27FC236}">
                <a16:creationId xmlns:a16="http://schemas.microsoft.com/office/drawing/2014/main" id="{E7D7BBEC-E364-6F43-8CCA-90B9C97E8A6C}"/>
              </a:ext>
            </a:extLst>
          </p:cNvPr>
          <p:cNvSpPr txBox="1">
            <a:spLocks/>
          </p:cNvSpPr>
          <p:nvPr/>
        </p:nvSpPr>
        <p:spPr>
          <a:xfrm>
            <a:off x="160230" y="109876"/>
            <a:ext cx="9324779" cy="488265"/>
          </a:xfrm>
          <a:prstGeom prst="rect">
            <a:avLst/>
          </a:prstGeom>
        </p:spPr>
        <p:txBody>
          <a:bodyPr/>
          <a:lstStyle>
            <a:lvl1pPr algn="l" rtl="0" eaLnBrk="0" fontAlgn="base" hangingPunct="0">
              <a:spcBef>
                <a:spcPct val="0"/>
              </a:spcBef>
              <a:spcAft>
                <a:spcPct val="0"/>
              </a:spcAft>
              <a:defRPr sz="2200">
                <a:solidFill>
                  <a:srgbClr val="0070C0"/>
                </a:solidFill>
                <a:latin typeface="Verdana"/>
                <a:ea typeface="MS PGothic" pitchFamily="34" charset="-128"/>
                <a:cs typeface="Verdana"/>
              </a:defRPr>
            </a:lvl1pPr>
            <a:lvl2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2pPr>
            <a:lvl3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3pPr>
            <a:lvl4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4pPr>
            <a:lvl5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5pPr>
            <a:lvl6pPr marL="457200" algn="l" rtl="0" eaLnBrk="1" fontAlgn="base" hangingPunct="1">
              <a:spcBef>
                <a:spcPct val="0"/>
              </a:spcBef>
              <a:spcAft>
                <a:spcPct val="0"/>
              </a:spcAft>
              <a:defRPr sz="2200" b="1">
                <a:solidFill>
                  <a:schemeClr val="bg1"/>
                </a:solidFill>
                <a:latin typeface="Verdana" pitchFamily="34" charset="0"/>
              </a:defRPr>
            </a:lvl6pPr>
            <a:lvl7pPr marL="914400" algn="l" rtl="0" eaLnBrk="1" fontAlgn="base" hangingPunct="1">
              <a:spcBef>
                <a:spcPct val="0"/>
              </a:spcBef>
              <a:spcAft>
                <a:spcPct val="0"/>
              </a:spcAft>
              <a:defRPr sz="2200" b="1">
                <a:solidFill>
                  <a:schemeClr val="bg1"/>
                </a:solidFill>
                <a:latin typeface="Verdana" pitchFamily="34" charset="0"/>
              </a:defRPr>
            </a:lvl7pPr>
            <a:lvl8pPr marL="1371600" algn="l" rtl="0" eaLnBrk="1" fontAlgn="base" hangingPunct="1">
              <a:spcBef>
                <a:spcPct val="0"/>
              </a:spcBef>
              <a:spcAft>
                <a:spcPct val="0"/>
              </a:spcAft>
              <a:defRPr sz="2200" b="1">
                <a:solidFill>
                  <a:schemeClr val="bg1"/>
                </a:solidFill>
                <a:latin typeface="Verdana" pitchFamily="34" charset="0"/>
              </a:defRPr>
            </a:lvl8pPr>
            <a:lvl9pPr marL="1828800" algn="l" rtl="0" eaLnBrk="1" fontAlgn="base" hangingPunct="1">
              <a:spcBef>
                <a:spcPct val="0"/>
              </a:spcBef>
              <a:spcAft>
                <a:spcPct val="0"/>
              </a:spcAft>
              <a:defRPr sz="2200" b="1">
                <a:solidFill>
                  <a:schemeClr val="bg1"/>
                </a:solidFill>
                <a:latin typeface="Verdana" pitchFamily="34" charset="0"/>
              </a:defRPr>
            </a:lvl9pPr>
          </a:lstStyle>
          <a:p>
            <a:pPr marL="0" marR="0" lvl="0" indent="0" algn="l" defTabSz="911931" rtl="0" eaLnBrk="1" fontAlgn="base" latinLnBrk="0" hangingPunct="1">
              <a:lnSpc>
                <a:spcPct val="100000"/>
              </a:lnSpc>
              <a:spcBef>
                <a:spcPct val="0"/>
              </a:spcBef>
              <a:spcAft>
                <a:spcPct val="0"/>
              </a:spcAft>
              <a:buClr>
                <a:srgbClr val="00AE9C"/>
              </a:buClr>
              <a:buSzTx/>
              <a:buFontTx/>
              <a:buNone/>
              <a:tabLst/>
              <a:defRPr/>
            </a:pPr>
            <a:r>
              <a:rPr kumimoji="0" lang="en-US" altLang="en-US" sz="2593" b="1" i="0" u="none" strike="noStrike" kern="1200" cap="none" spc="0" normalizeH="0" baseline="0" noProof="0" dirty="0">
                <a:ln>
                  <a:noFill/>
                </a:ln>
                <a:solidFill>
                  <a:srgbClr val="FEFFFF"/>
                </a:solidFill>
                <a:effectLst/>
                <a:uLnTx/>
                <a:uFillTx/>
                <a:latin typeface="Arial" panose="020B0604020202020204"/>
                <a:ea typeface="MS PGothic" pitchFamily="34" charset="-128"/>
                <a:cs typeface="Arial" charset="0"/>
              </a:rPr>
              <a:t>Pilot-Mission Exploitation Platform (Pi-MEP) Salinity  </a:t>
            </a:r>
          </a:p>
        </p:txBody>
      </p:sp>
      <p:pic>
        <p:nvPicPr>
          <p:cNvPr id="4" name="Google Shape;106;p1">
            <a:extLst>
              <a:ext uri="{FF2B5EF4-FFF2-40B4-BE49-F238E27FC236}">
                <a16:creationId xmlns:a16="http://schemas.microsoft.com/office/drawing/2014/main" id="{E315D446-51A2-E33D-B20E-3159561DD619}"/>
              </a:ext>
            </a:extLst>
          </p:cNvPr>
          <p:cNvPicPr>
            <a:picLocks noChangeAspect="1"/>
          </p:cNvPicPr>
          <p:nvPr/>
        </p:nvPicPr>
        <p:blipFill rotWithShape="1">
          <a:blip r:embed="rId4">
            <a:alphaModFix/>
          </a:blip>
          <a:srcRect/>
          <a:stretch/>
        </p:blipFill>
        <p:spPr>
          <a:xfrm>
            <a:off x="8558303" y="213441"/>
            <a:ext cx="1553892" cy="623745"/>
          </a:xfrm>
          <a:prstGeom prst="rect">
            <a:avLst/>
          </a:prstGeom>
          <a:noFill/>
          <a:ln>
            <a:noFill/>
          </a:ln>
        </p:spPr>
      </p:pic>
      <p:sp>
        <p:nvSpPr>
          <p:cNvPr id="26" name="TextBox 25">
            <a:extLst>
              <a:ext uri="{FF2B5EF4-FFF2-40B4-BE49-F238E27FC236}">
                <a16:creationId xmlns:a16="http://schemas.microsoft.com/office/drawing/2014/main" id="{764C861E-8777-BCA8-B148-4E92EE766921}"/>
              </a:ext>
            </a:extLst>
          </p:cNvPr>
          <p:cNvSpPr txBox="1"/>
          <p:nvPr/>
        </p:nvSpPr>
        <p:spPr>
          <a:xfrm>
            <a:off x="74998" y="5930453"/>
            <a:ext cx="6762686" cy="260897"/>
          </a:xfrm>
          <a:prstGeom prst="rect">
            <a:avLst/>
          </a:prstGeom>
          <a:noFill/>
        </p:spPr>
        <p:txBody>
          <a:bodyPr wrap="square">
            <a:spAutoFit/>
          </a:bodyPr>
          <a:lstStyle/>
          <a:p>
            <a:pPr marL="496496" marR="0" lvl="0" indent="0" algn="l" defTabSz="911931" rtl="0" eaLnBrk="1" fontAlgn="base" latinLnBrk="0" hangingPunct="1">
              <a:lnSpc>
                <a:spcPct val="100000"/>
              </a:lnSpc>
              <a:spcBef>
                <a:spcPct val="0"/>
              </a:spcBef>
              <a:spcAft>
                <a:spcPct val="0"/>
              </a:spcAft>
              <a:buClr>
                <a:srgbClr val="003249"/>
              </a:buClr>
              <a:buSzTx/>
              <a:buFontTx/>
              <a:buNone/>
              <a:tabLst/>
              <a:defRPr/>
            </a:pPr>
            <a:r>
              <a:rPr kumimoji="0" lang="en-GB" sz="1097" b="0" i="0" u="none" strike="noStrike" kern="1200" cap="none" spc="0" normalizeH="0" baseline="0" noProof="0" dirty="0">
                <a:ln>
                  <a:noFill/>
                </a:ln>
                <a:solidFill>
                  <a:srgbClr val="003247"/>
                </a:solidFill>
                <a:effectLst/>
                <a:uLnTx/>
                <a:uFillTx/>
                <a:latin typeface="Verdana"/>
                <a:ea typeface="Verdana"/>
                <a:cs typeface="+mn-cs"/>
              </a:rPr>
              <a:t>Factorizing this from RMSD(Satellite – In Situ) approximates true instrumental errors!</a:t>
            </a:r>
            <a:endParaRPr kumimoji="0" lang="en-US" sz="1097" b="0" i="0" u="none" strike="noStrike" kern="1200" cap="none" spc="0" normalizeH="0" baseline="0" noProof="0" dirty="0">
              <a:ln>
                <a:noFill/>
              </a:ln>
              <a:solidFill>
                <a:srgbClr val="003247"/>
              </a:solidFill>
              <a:effectLst/>
              <a:uLnTx/>
              <a:uFillTx/>
              <a:latin typeface="Verdana"/>
              <a:ea typeface="Verdana"/>
              <a:cs typeface="+mn-cs"/>
            </a:endParaRPr>
          </a:p>
        </p:txBody>
      </p:sp>
      <p:sp>
        <p:nvSpPr>
          <p:cNvPr id="39" name="TextBox 31">
            <a:extLst>
              <a:ext uri="{FF2B5EF4-FFF2-40B4-BE49-F238E27FC236}">
                <a16:creationId xmlns:a16="http://schemas.microsoft.com/office/drawing/2014/main" id="{D403FD77-B9BB-2486-1FC6-00DBA7CF0EE7}"/>
              </a:ext>
            </a:extLst>
          </p:cNvPr>
          <p:cNvSpPr txBox="1"/>
          <p:nvPr/>
        </p:nvSpPr>
        <p:spPr>
          <a:xfrm>
            <a:off x="364830" y="1757740"/>
            <a:ext cx="1872543" cy="707886"/>
          </a:xfrm>
          <a:prstGeom prst="rect">
            <a:avLst/>
          </a:prstGeom>
          <a:noFill/>
        </p:spPr>
        <p:txBody>
          <a:bodyPr wrap="square" rtlCol="0">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EFFFF"/>
                </a:solidFill>
                <a:effectLst/>
                <a:uLnTx/>
                <a:uFillTx/>
                <a:latin typeface="Verdana"/>
                <a:ea typeface="Verdana"/>
                <a:cs typeface="+mn-cs"/>
              </a:rPr>
              <a:t>Operations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FEFFFF"/>
              </a:solidFill>
              <a:effectLst/>
              <a:uLnTx/>
              <a:uFillTx/>
              <a:latin typeface="Verdana" charset="0"/>
              <a:ea typeface="MS PGothic" charset="-128"/>
              <a:cs typeface="+mn-cs"/>
            </a:endParaRPr>
          </a:p>
        </p:txBody>
      </p:sp>
      <p:pic>
        <p:nvPicPr>
          <p:cNvPr id="40" name="image2.png">
            <a:extLst>
              <a:ext uri="{FF2B5EF4-FFF2-40B4-BE49-F238E27FC236}">
                <a16:creationId xmlns:a16="http://schemas.microsoft.com/office/drawing/2014/main" id="{46FF3A85-21E1-D5F5-0DB6-E49566C8E84F}"/>
              </a:ext>
            </a:extLst>
          </p:cNvPr>
          <p:cNvPicPr/>
          <p:nvPr/>
        </p:nvPicPr>
        <p:blipFill>
          <a:blip r:embed="rId5"/>
          <a:srcRect/>
          <a:stretch>
            <a:fillRect/>
          </a:stretch>
        </p:blipFill>
        <p:spPr>
          <a:xfrm>
            <a:off x="5641993" y="3866313"/>
            <a:ext cx="5642292" cy="1952836"/>
          </a:xfrm>
          <a:prstGeom prst="rect">
            <a:avLst/>
          </a:prstGeom>
          <a:ln/>
        </p:spPr>
      </p:pic>
      <p:sp>
        <p:nvSpPr>
          <p:cNvPr id="42" name="Rectangle 41">
            <a:extLst>
              <a:ext uri="{FF2B5EF4-FFF2-40B4-BE49-F238E27FC236}">
                <a16:creationId xmlns:a16="http://schemas.microsoft.com/office/drawing/2014/main" id="{1F07D3D2-4A8C-0526-FF1F-CFBB701700AB}"/>
              </a:ext>
            </a:extLst>
          </p:cNvPr>
          <p:cNvSpPr/>
          <p:nvPr/>
        </p:nvSpPr>
        <p:spPr>
          <a:xfrm>
            <a:off x="5123163" y="3194988"/>
            <a:ext cx="6680514" cy="3164601"/>
          </a:xfrm>
          <a:prstGeom prst="rect">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2AFE9EAA-CAA1-8A8C-4501-F64E5813366F}"/>
              </a:ext>
            </a:extLst>
          </p:cNvPr>
          <p:cNvSpPr/>
          <p:nvPr/>
        </p:nvSpPr>
        <p:spPr>
          <a:xfrm>
            <a:off x="364830" y="1762456"/>
            <a:ext cx="11438847" cy="1433812"/>
          </a:xfrm>
          <a:prstGeom prst="rect">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46" name="TextBox 25">
            <a:extLst>
              <a:ext uri="{FF2B5EF4-FFF2-40B4-BE49-F238E27FC236}">
                <a16:creationId xmlns:a16="http://schemas.microsoft.com/office/drawing/2014/main" id="{764C861E-8777-BCA8-B148-4E92EE766921}"/>
              </a:ext>
            </a:extLst>
          </p:cNvPr>
          <p:cNvSpPr txBox="1"/>
          <p:nvPr/>
        </p:nvSpPr>
        <p:spPr>
          <a:xfrm>
            <a:off x="5051593" y="5891827"/>
            <a:ext cx="3949077" cy="430887"/>
          </a:xfrm>
          <a:prstGeom prst="rect">
            <a:avLst/>
          </a:prstGeom>
          <a:noFill/>
        </p:spPr>
        <p:txBody>
          <a:bodyPr wrap="square">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497840" marR="0" lvl="0" indent="0" algn="l" defTabSz="914400" rtl="0" eaLnBrk="0" fontAlgn="base" latinLnBrk="0" hangingPunct="0">
              <a:lnSpc>
                <a:spcPct val="100000"/>
              </a:lnSpc>
              <a:spcBef>
                <a:spcPct val="0"/>
              </a:spcBef>
              <a:spcAft>
                <a:spcPct val="0"/>
              </a:spcAft>
              <a:buClr>
                <a:srgbClr val="003249"/>
              </a:buClr>
              <a:buSzTx/>
              <a:buFontTx/>
              <a:buNone/>
              <a:tabLst/>
              <a:defRPr/>
            </a:pPr>
            <a:r>
              <a:rPr kumimoji="0" lang="en-GB" sz="1100" b="0" i="0" u="none" strike="noStrike" kern="1200" cap="none" spc="0" normalizeH="0" baseline="0" noProof="0" dirty="0">
                <a:ln>
                  <a:noFill/>
                </a:ln>
                <a:solidFill>
                  <a:srgbClr val="FEFFFF"/>
                </a:solidFill>
                <a:effectLst/>
                <a:uLnTx/>
                <a:uFillTx/>
                <a:latin typeface="Verdana"/>
                <a:ea typeface="Verdana"/>
                <a:cs typeface="+mn-cs"/>
              </a:rPr>
              <a:t>Factorizing this from RMSD(Satellite – In Situ) approximates true instrumental errors!</a:t>
            </a:r>
            <a:endParaRPr kumimoji="0" lang="en-US" sz="1100" b="0" i="0" u="none" strike="noStrike" kern="1200" cap="none" spc="0" normalizeH="0" baseline="0" noProof="0" dirty="0">
              <a:ln>
                <a:noFill/>
              </a:ln>
              <a:solidFill>
                <a:srgbClr val="FEFFFF"/>
              </a:solidFill>
              <a:effectLst/>
              <a:uLnTx/>
              <a:uFillTx/>
              <a:latin typeface="Verdana"/>
              <a:ea typeface="Verdana"/>
              <a:cs typeface="+mn-cs"/>
            </a:endParaRPr>
          </a:p>
        </p:txBody>
      </p:sp>
      <p:sp>
        <p:nvSpPr>
          <p:cNvPr id="47" name="TextBox 35">
            <a:extLst>
              <a:ext uri="{FF2B5EF4-FFF2-40B4-BE49-F238E27FC236}">
                <a16:creationId xmlns:a16="http://schemas.microsoft.com/office/drawing/2014/main" id="{42AF3A6B-D0E0-FE81-39DE-9A905C3F194E}"/>
              </a:ext>
            </a:extLst>
          </p:cNvPr>
          <p:cNvSpPr txBox="1"/>
          <p:nvPr/>
        </p:nvSpPr>
        <p:spPr>
          <a:xfrm>
            <a:off x="255855" y="2073613"/>
            <a:ext cx="2031378" cy="1107996"/>
          </a:xfrm>
          <a:prstGeom prst="rect">
            <a:avLst/>
          </a:prstGeom>
          <a:noFill/>
        </p:spPr>
        <p:txBody>
          <a:bodyPr wrap="square">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EFFFF"/>
                </a:solidFill>
                <a:effectLst/>
                <a:uLnTx/>
                <a:uFillTx/>
                <a:latin typeface="Verdana"/>
                <a:ea typeface="Verdana"/>
                <a:cs typeface="+mn-cs"/>
              </a:rPr>
              <a:t>Platform updated up to June and December 2025 </a:t>
            </a:r>
            <a:endParaRPr kumimoji="0" lang="en-US" sz="800" b="1" i="0" u="none" strike="noStrike" kern="1200" cap="none" spc="0" normalizeH="0" baseline="0" noProof="0" dirty="0">
              <a:ln>
                <a:noFill/>
              </a:ln>
              <a:solidFill>
                <a:srgbClr val="FEFFFF"/>
              </a:solidFill>
              <a:effectLst/>
              <a:uLnTx/>
              <a:uFillTx/>
              <a:latin typeface="Verdana"/>
              <a:ea typeface="Verdan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FEFFFF"/>
                </a:solidFill>
                <a:effectLst/>
                <a:uLnTx/>
                <a:uFillTx/>
                <a:latin typeface="Verdana"/>
                <a:ea typeface="Verdana"/>
                <a:cs typeface="+mn-cs"/>
              </a:rPr>
              <a:t>Inclusion of new in-situ datasets:</a:t>
            </a:r>
            <a:r>
              <a:rPr kumimoji="0" lang="en-US" sz="900" b="1" i="0" u="none" strike="noStrike" kern="1200" cap="none" spc="0" normalizeH="0" baseline="0" noProof="0" dirty="0">
                <a:ln>
                  <a:noFill/>
                </a:ln>
                <a:solidFill>
                  <a:srgbClr val="FEFFFF"/>
                </a:solidFill>
                <a:effectLst/>
                <a:uLnTx/>
                <a:uFillTx/>
                <a:latin typeface="Verdana"/>
                <a:ea typeface="Verdana"/>
                <a:cs typeface="+mn-cs"/>
              </a:rPr>
              <a:t> </a:t>
            </a:r>
            <a:r>
              <a:rPr kumimoji="0" lang="en-US" sz="1100" b="0" i="0" u="none" strike="noStrike" kern="1200" cap="none" spc="0" normalizeH="0" baseline="0" noProof="0" dirty="0">
                <a:ln>
                  <a:noFill/>
                </a:ln>
                <a:solidFill>
                  <a:srgbClr val="FEFFFF"/>
                </a:solidFill>
                <a:effectLst/>
                <a:uLnTx/>
                <a:uFillTx/>
                <a:latin typeface="Verdana"/>
                <a:ea typeface="Verdana"/>
                <a:cs typeface="+mn-cs"/>
              </a:rPr>
              <a:t>LEGOS-PACIFIC and German TSG</a:t>
            </a:r>
            <a:endParaRPr kumimoji="0" lang="en-GB" sz="1100" b="0" i="0" u="none" strike="noStrike" kern="1200" cap="none" spc="0" normalizeH="0" baseline="0" noProof="0" dirty="0">
              <a:ln>
                <a:noFill/>
              </a:ln>
              <a:solidFill>
                <a:srgbClr val="FEFFFF"/>
              </a:solidFill>
              <a:effectLst/>
              <a:uLnTx/>
              <a:uFillTx/>
              <a:latin typeface="Verdana" charset="0"/>
              <a:ea typeface="MS PGothic" charset="-128"/>
              <a:cs typeface="+mn-cs"/>
            </a:endParaRPr>
          </a:p>
        </p:txBody>
      </p:sp>
      <p:sp>
        <p:nvSpPr>
          <p:cNvPr id="48" name="TextBox 6">
            <a:extLst>
              <a:ext uri="{FF2B5EF4-FFF2-40B4-BE49-F238E27FC236}">
                <a16:creationId xmlns:a16="http://schemas.microsoft.com/office/drawing/2014/main" id="{13A7C697-53E5-C4F2-ADAB-E89ED5F43502}"/>
              </a:ext>
            </a:extLst>
          </p:cNvPr>
          <p:cNvSpPr txBox="1"/>
          <p:nvPr/>
        </p:nvSpPr>
        <p:spPr>
          <a:xfrm>
            <a:off x="8929100" y="5864565"/>
            <a:ext cx="3264130" cy="523220"/>
          </a:xfrm>
          <a:prstGeom prst="rect">
            <a:avLst/>
          </a:prstGeom>
          <a:noFill/>
        </p:spPr>
        <p:txBody>
          <a:bodyPr wrap="square">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EFFFF"/>
                </a:solidFill>
                <a:effectLst/>
                <a:uLnTx/>
                <a:uFillTx/>
                <a:latin typeface="Verdana"/>
                <a:ea typeface="Verdana"/>
                <a:cs typeface="+mn-cs"/>
              </a:rPr>
              <a:t>Journal paper under preparation</a:t>
            </a:r>
            <a:endParaRPr kumimoji="0" lang="en-GB" sz="1400" b="1" i="0" u="none" strike="noStrike" kern="1200" cap="none" spc="0" normalizeH="0" baseline="0" noProof="0" dirty="0">
              <a:ln>
                <a:noFill/>
              </a:ln>
              <a:solidFill>
                <a:srgbClr val="FEFFFF"/>
              </a:solidFill>
              <a:effectLst/>
              <a:uLnTx/>
              <a:uFillTx/>
              <a:latin typeface="Verdana" charset="0"/>
              <a:ea typeface="MS PGothic" charset="-128"/>
              <a:cs typeface="+mn-cs"/>
            </a:endParaRPr>
          </a:p>
        </p:txBody>
      </p:sp>
      <p:pic>
        <p:nvPicPr>
          <p:cNvPr id="49" name="Picture 48">
            <a:extLst>
              <a:ext uri="{FF2B5EF4-FFF2-40B4-BE49-F238E27FC236}">
                <a16:creationId xmlns:a16="http://schemas.microsoft.com/office/drawing/2014/main" id="{D91DD45F-6612-2D69-6DE8-F02B9A8F0F16}"/>
              </a:ext>
            </a:extLst>
          </p:cNvPr>
          <p:cNvPicPr>
            <a:picLocks noChangeAspect="1"/>
          </p:cNvPicPr>
          <p:nvPr/>
        </p:nvPicPr>
        <p:blipFill>
          <a:blip r:embed="rId6"/>
          <a:stretch>
            <a:fillRect/>
          </a:stretch>
        </p:blipFill>
        <p:spPr>
          <a:xfrm>
            <a:off x="6967750" y="2135276"/>
            <a:ext cx="4718114" cy="838186"/>
          </a:xfrm>
          <a:prstGeom prst="rect">
            <a:avLst/>
          </a:prstGeom>
        </p:spPr>
      </p:pic>
      <p:sp>
        <p:nvSpPr>
          <p:cNvPr id="50" name="TextBox 24">
            <a:extLst>
              <a:ext uri="{FF2B5EF4-FFF2-40B4-BE49-F238E27FC236}">
                <a16:creationId xmlns:a16="http://schemas.microsoft.com/office/drawing/2014/main" id="{979A6543-12F5-5847-EA45-9780E40FFA97}"/>
              </a:ext>
            </a:extLst>
          </p:cNvPr>
          <p:cNvSpPr txBox="1"/>
          <p:nvPr/>
        </p:nvSpPr>
        <p:spPr>
          <a:xfrm>
            <a:off x="6870233" y="1837524"/>
            <a:ext cx="1649401" cy="276999"/>
          </a:xfrm>
          <a:prstGeom prst="rect">
            <a:avLst/>
          </a:prstGeom>
          <a:noFill/>
        </p:spPr>
        <p:txBody>
          <a:bodyPr wrap="square">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EFFFF"/>
                </a:solidFill>
                <a:effectLst/>
                <a:uLnTx/>
                <a:uFillTx/>
                <a:latin typeface="Verdana"/>
                <a:ea typeface="Verdana"/>
                <a:cs typeface="+mn-cs"/>
              </a:rPr>
              <a:t>Updated website</a:t>
            </a:r>
            <a:endParaRPr kumimoji="0" lang="en-GB" sz="1200" b="0" i="0" u="none" strike="noStrike" kern="1200" cap="none" spc="0" normalizeH="0" baseline="0" noProof="0" dirty="0">
              <a:ln>
                <a:noFill/>
              </a:ln>
              <a:solidFill>
                <a:srgbClr val="FEFFFF"/>
              </a:solidFill>
              <a:effectLst/>
              <a:uLnTx/>
              <a:uFillTx/>
              <a:latin typeface="Verdana" charset="0"/>
              <a:ea typeface="MS PGothic" charset="-128"/>
              <a:cs typeface="+mn-cs"/>
            </a:endParaRPr>
          </a:p>
        </p:txBody>
      </p:sp>
      <p:sp>
        <p:nvSpPr>
          <p:cNvPr id="51" name="Rectangle 50">
            <a:extLst>
              <a:ext uri="{FF2B5EF4-FFF2-40B4-BE49-F238E27FC236}">
                <a16:creationId xmlns:a16="http://schemas.microsoft.com/office/drawing/2014/main" id="{A875941D-C102-3B02-5257-93021A9E40C3}"/>
              </a:ext>
            </a:extLst>
          </p:cNvPr>
          <p:cNvSpPr/>
          <p:nvPr/>
        </p:nvSpPr>
        <p:spPr>
          <a:xfrm>
            <a:off x="364831" y="3194988"/>
            <a:ext cx="4758332" cy="3164602"/>
          </a:xfrm>
          <a:prstGeom prst="rect">
            <a:avLst/>
          </a:prstGeom>
          <a:no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GB"/>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52" name="TextBox 32">
            <a:extLst>
              <a:ext uri="{FF2B5EF4-FFF2-40B4-BE49-F238E27FC236}">
                <a16:creationId xmlns:a16="http://schemas.microsoft.com/office/drawing/2014/main" id="{75AD5AC3-FB48-B528-89A5-D6D642DE5B16}"/>
              </a:ext>
            </a:extLst>
          </p:cNvPr>
          <p:cNvSpPr txBox="1"/>
          <p:nvPr/>
        </p:nvSpPr>
        <p:spPr>
          <a:xfrm>
            <a:off x="5266008" y="3206603"/>
            <a:ext cx="6419856" cy="892552"/>
          </a:xfrm>
          <a:prstGeom prst="rect">
            <a:avLst/>
          </a:prstGeom>
          <a:noFill/>
        </p:spPr>
        <p:txBody>
          <a:bodyPr wrap="square" rtlCol="0">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EFFFF"/>
                </a:solidFill>
                <a:effectLst/>
                <a:uLnTx/>
                <a:uFillTx/>
                <a:latin typeface="Verdana"/>
                <a:ea typeface="Verdana"/>
                <a:cs typeface="+mn-cs"/>
              </a:rPr>
              <a:t>Characterization of </a:t>
            </a:r>
            <a:r>
              <a:rPr kumimoji="0" lang="en-US" sz="1400" b="1" i="0" u="none" strike="noStrike" kern="1200" cap="none" spc="0" normalizeH="0" baseline="0" noProof="0" dirty="0">
                <a:ln>
                  <a:noFill/>
                </a:ln>
                <a:solidFill>
                  <a:srgbClr val="FEFFFF"/>
                </a:solidFill>
                <a:effectLst/>
                <a:uLnTx/>
                <a:uFillTx/>
                <a:latin typeface="Verdana"/>
                <a:ea typeface="Verdana"/>
                <a:cs typeface="+mn-cs"/>
              </a:rPr>
              <a:t>temporal, horizontal and vertical sampling</a:t>
            </a:r>
            <a:r>
              <a:rPr kumimoji="0" lang="en-US" sz="1400" b="0" i="0" u="none" strike="noStrike" kern="1200" cap="none" spc="0" normalizeH="0" baseline="0" noProof="0" dirty="0">
                <a:ln>
                  <a:noFill/>
                </a:ln>
                <a:solidFill>
                  <a:srgbClr val="FEFFFF"/>
                </a:solidFill>
                <a:effectLst/>
                <a:uLnTx/>
                <a:uFillTx/>
                <a:latin typeface="Verdana"/>
                <a:ea typeface="Verdana"/>
                <a:cs typeface="+mn-cs"/>
              </a:rPr>
              <a:t> impact when comparing in-situ &amp; satellite SSS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FEFFFF"/>
              </a:solidFill>
              <a:effectLst/>
              <a:uLnTx/>
              <a:uFillTx/>
              <a:latin typeface="Verdana" charset="0"/>
              <a:ea typeface="MS PGothic" charset="-128"/>
              <a:cs typeface="+mn-cs"/>
            </a:endParaRPr>
          </a:p>
        </p:txBody>
      </p:sp>
      <p:sp>
        <p:nvSpPr>
          <p:cNvPr id="53" name="TextBox 4">
            <a:extLst>
              <a:ext uri="{FF2B5EF4-FFF2-40B4-BE49-F238E27FC236}">
                <a16:creationId xmlns:a16="http://schemas.microsoft.com/office/drawing/2014/main" id="{730F6F19-8B53-745C-6127-52F66C904343}"/>
              </a:ext>
            </a:extLst>
          </p:cNvPr>
          <p:cNvSpPr txBox="1"/>
          <p:nvPr/>
        </p:nvSpPr>
        <p:spPr>
          <a:xfrm>
            <a:off x="373668" y="3255738"/>
            <a:ext cx="4757771" cy="830997"/>
          </a:xfrm>
          <a:prstGeom prst="rect">
            <a:avLst/>
          </a:prstGeom>
          <a:noFill/>
        </p:spPr>
        <p:txBody>
          <a:bodyPr wrap="square" rtlCol="0">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EFFFF"/>
                </a:solidFill>
                <a:effectLst/>
                <a:uLnTx/>
                <a:uFillTx/>
                <a:latin typeface="Verdana"/>
                <a:ea typeface="Verdana"/>
                <a:cs typeface="+mn-cs"/>
              </a:rPr>
              <a:t>New functionality: </a:t>
            </a:r>
            <a:r>
              <a:rPr kumimoji="0" lang="en-US" sz="1200" b="1" i="0" u="none" strike="noStrike" kern="1200" cap="none" spc="0" normalizeH="0" baseline="0" noProof="0" dirty="0">
                <a:ln>
                  <a:noFill/>
                </a:ln>
                <a:solidFill>
                  <a:srgbClr val="FEFFFF"/>
                </a:solidFill>
                <a:effectLst/>
                <a:uLnTx/>
                <a:uFillTx/>
                <a:latin typeface="Verdana"/>
                <a:ea typeface="Verdana"/>
                <a:cs typeface="+mn-cs"/>
              </a:rPr>
              <a:t>Triple Collocation and Correlated Triple Collocation implemented </a:t>
            </a:r>
            <a:r>
              <a:rPr kumimoji="0" lang="en-US" sz="1200" b="0" i="0" u="none" strike="noStrike" kern="1200" cap="none" spc="0" normalizeH="0" baseline="0" noProof="0" dirty="0">
                <a:ln>
                  <a:noFill/>
                </a:ln>
                <a:solidFill>
                  <a:srgbClr val="FEFFFF"/>
                </a:solidFill>
                <a:effectLst/>
                <a:uLnTx/>
                <a:uFillTx/>
                <a:latin typeface="Verdana"/>
                <a:ea typeface="Verdana"/>
                <a:cs typeface="+mn-cs"/>
              </a:rPr>
              <a:t>(SAT1 vs SAT2 vs Argo) with common reference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FEFFFF"/>
              </a:solidFill>
              <a:effectLst/>
              <a:uLnTx/>
              <a:uFillTx/>
              <a:latin typeface="Verdana" charset="0"/>
              <a:ea typeface="MS PGothic" charset="-128"/>
              <a:cs typeface="+mn-cs"/>
            </a:endParaRPr>
          </a:p>
        </p:txBody>
      </p:sp>
      <p:pic>
        <p:nvPicPr>
          <p:cNvPr id="54" name="Picture 53">
            <a:extLst>
              <a:ext uri="{FF2B5EF4-FFF2-40B4-BE49-F238E27FC236}">
                <a16:creationId xmlns:a16="http://schemas.microsoft.com/office/drawing/2014/main" id="{F61FD847-D1AD-2A02-2C1B-5DADC066EF92}"/>
              </a:ext>
            </a:extLst>
          </p:cNvPr>
          <p:cNvPicPr>
            <a:picLocks noChangeAspect="1"/>
          </p:cNvPicPr>
          <p:nvPr/>
        </p:nvPicPr>
        <p:blipFill>
          <a:blip r:embed="rId7"/>
          <a:srcRect b="36298"/>
          <a:stretch>
            <a:fillRect/>
          </a:stretch>
        </p:blipFill>
        <p:spPr>
          <a:xfrm>
            <a:off x="407781" y="3939933"/>
            <a:ext cx="4689547" cy="2020990"/>
          </a:xfrm>
          <a:prstGeom prst="rect">
            <a:avLst/>
          </a:prstGeom>
        </p:spPr>
      </p:pic>
      <p:sp>
        <p:nvSpPr>
          <p:cNvPr id="55" name="TextBox 12">
            <a:extLst>
              <a:ext uri="{FF2B5EF4-FFF2-40B4-BE49-F238E27FC236}">
                <a16:creationId xmlns:a16="http://schemas.microsoft.com/office/drawing/2014/main" id="{1FCE4D97-97D3-41E3-3937-BBFB51664989}"/>
              </a:ext>
            </a:extLst>
          </p:cNvPr>
          <p:cNvSpPr txBox="1"/>
          <p:nvPr/>
        </p:nvSpPr>
        <p:spPr>
          <a:xfrm>
            <a:off x="940892" y="5960923"/>
            <a:ext cx="3605645" cy="430887"/>
          </a:xfrm>
          <a:prstGeom prst="rect">
            <a:avLst/>
          </a:prstGeom>
          <a:noFill/>
        </p:spPr>
        <p:txBody>
          <a:bodyPr wrap="square">
            <a:spAutoFit/>
          </a:bodyPr>
          <a:lstStyle>
            <a:defPPr>
              <a:defRPr lang="en-GB"/>
            </a:defPPr>
            <a:lvl1pPr algn="l" rtl="0" eaLnBrk="0" fontAlgn="base" hangingPunct="0">
              <a:spcBef>
                <a:spcPct val="0"/>
              </a:spcBef>
              <a:spcAft>
                <a:spcPct val="0"/>
              </a:spcAft>
              <a:defRPr sz="2400" kern="1200">
                <a:solidFill>
                  <a:schemeClr val="tx1"/>
                </a:solidFill>
                <a:latin typeface="Verdana" charset="0"/>
                <a:ea typeface="MS PGothic" charset="-128"/>
                <a:cs typeface="+mn-cs"/>
              </a:defRPr>
            </a:lvl1pPr>
            <a:lvl2pPr marL="457200" algn="l" rtl="0" eaLnBrk="0" fontAlgn="base" hangingPunct="0">
              <a:spcBef>
                <a:spcPct val="0"/>
              </a:spcBef>
              <a:spcAft>
                <a:spcPct val="0"/>
              </a:spcAft>
              <a:defRPr sz="2400" kern="1200">
                <a:solidFill>
                  <a:schemeClr val="tx1"/>
                </a:solidFill>
                <a:latin typeface="Verdana" charset="0"/>
                <a:ea typeface="MS PGothic" charset="-128"/>
                <a:cs typeface="+mn-cs"/>
              </a:defRPr>
            </a:lvl2pPr>
            <a:lvl3pPr marL="914400" algn="l" rtl="0" eaLnBrk="0" fontAlgn="base" hangingPunct="0">
              <a:spcBef>
                <a:spcPct val="0"/>
              </a:spcBef>
              <a:spcAft>
                <a:spcPct val="0"/>
              </a:spcAft>
              <a:defRPr sz="2400" kern="1200">
                <a:solidFill>
                  <a:schemeClr val="tx1"/>
                </a:solidFill>
                <a:latin typeface="Verdana" charset="0"/>
                <a:ea typeface="MS PGothic" charset="-128"/>
                <a:cs typeface="+mn-cs"/>
              </a:defRPr>
            </a:lvl3pPr>
            <a:lvl4pPr marL="1371600" algn="l" rtl="0" eaLnBrk="0" fontAlgn="base" hangingPunct="0">
              <a:spcBef>
                <a:spcPct val="0"/>
              </a:spcBef>
              <a:spcAft>
                <a:spcPct val="0"/>
              </a:spcAft>
              <a:defRPr sz="2400" kern="1200">
                <a:solidFill>
                  <a:schemeClr val="tx1"/>
                </a:solidFill>
                <a:latin typeface="Verdana" charset="0"/>
                <a:ea typeface="MS PGothic" charset="-128"/>
                <a:cs typeface="+mn-cs"/>
              </a:defRPr>
            </a:lvl4pPr>
            <a:lvl5pPr marL="1828800" algn="l" rtl="0" eaLnBrk="0" fontAlgn="base" hangingPunct="0">
              <a:spcBef>
                <a:spcPct val="0"/>
              </a:spcBef>
              <a:spcAft>
                <a:spcPct val="0"/>
              </a:spcAft>
              <a:defRPr sz="2400" kern="1200">
                <a:solidFill>
                  <a:schemeClr val="tx1"/>
                </a:solidFill>
                <a:latin typeface="Verdana" charset="0"/>
                <a:ea typeface="MS PGothic" charset="-128"/>
                <a:cs typeface="+mn-cs"/>
              </a:defRPr>
            </a:lvl5pPr>
            <a:lvl6pPr marL="2286000" algn="l" defTabSz="914400" rtl="0" eaLnBrk="1" latinLnBrk="0" hangingPunct="1">
              <a:defRPr sz="2400" kern="1200">
                <a:solidFill>
                  <a:schemeClr val="tx1"/>
                </a:solidFill>
                <a:latin typeface="Verdana" charset="0"/>
                <a:ea typeface="MS PGothic" charset="-128"/>
                <a:cs typeface="+mn-cs"/>
              </a:defRPr>
            </a:lvl6pPr>
            <a:lvl7pPr marL="2743200" algn="l" defTabSz="914400" rtl="0" eaLnBrk="1" latinLnBrk="0" hangingPunct="1">
              <a:defRPr sz="2400" kern="1200">
                <a:solidFill>
                  <a:schemeClr val="tx1"/>
                </a:solidFill>
                <a:latin typeface="Verdana" charset="0"/>
                <a:ea typeface="MS PGothic" charset="-128"/>
                <a:cs typeface="+mn-cs"/>
              </a:defRPr>
            </a:lvl7pPr>
            <a:lvl8pPr marL="3200400" algn="l" defTabSz="914400" rtl="0" eaLnBrk="1" latinLnBrk="0" hangingPunct="1">
              <a:defRPr sz="2400" kern="1200">
                <a:solidFill>
                  <a:schemeClr val="tx1"/>
                </a:solidFill>
                <a:latin typeface="Verdana" charset="0"/>
                <a:ea typeface="MS PGothic" charset="-128"/>
                <a:cs typeface="+mn-cs"/>
              </a:defRPr>
            </a:lvl8pPr>
            <a:lvl9pPr marL="3657600" algn="l" defTabSz="914400" rtl="0" eaLnBrk="1" latinLnBrk="0" hangingPunct="1">
              <a:defRPr sz="2400" kern="1200">
                <a:solidFill>
                  <a:schemeClr val="tx1"/>
                </a:solidFill>
                <a:latin typeface="Verdana" charset="0"/>
                <a:ea typeface="MS PGothic" charset="-128"/>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EFFFF"/>
                </a:solidFill>
                <a:effectLst/>
                <a:uLnTx/>
                <a:uFillTx/>
                <a:latin typeface="Verdana" charset="0"/>
                <a:ea typeface="MS PGothic" charset="-128"/>
                <a:cs typeface="+mn-cs"/>
              </a:rPr>
              <a:t>https://pimep.ifremer.fr/diffusion/analyses/triple-collocation/pimep-triple-collocation-report.pdf</a:t>
            </a:r>
          </a:p>
        </p:txBody>
      </p:sp>
      <p:pic>
        <p:nvPicPr>
          <p:cNvPr id="56" name="Picture 55">
            <a:extLst>
              <a:ext uri="{FF2B5EF4-FFF2-40B4-BE49-F238E27FC236}">
                <a16:creationId xmlns:a16="http://schemas.microsoft.com/office/drawing/2014/main" id="{7D9B2801-D335-3EF4-7F6C-A0B74C25C2B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97438" y="1765296"/>
            <a:ext cx="2189590" cy="137306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49AECF57-20DA-4540-F59C-A6D9FF9AED9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88054" y="1794275"/>
            <a:ext cx="2159524" cy="1354209"/>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42">
            <a:extLst>
              <a:ext uri="{FF2B5EF4-FFF2-40B4-BE49-F238E27FC236}">
                <a16:creationId xmlns:a16="http://schemas.microsoft.com/office/drawing/2014/main" id="{D026800D-13DE-665A-7081-AC154C7A6A67}"/>
              </a:ext>
            </a:extLst>
          </p:cNvPr>
          <p:cNvSpPr txBox="1"/>
          <p:nvPr/>
        </p:nvSpPr>
        <p:spPr>
          <a:xfrm>
            <a:off x="2670855" y="2862626"/>
            <a:ext cx="1393921" cy="2616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defPPr>
              <a:defRPr lang="en-GB"/>
            </a:defPPr>
            <a:lvl1pPr algn="l" rtl="0" eaLnBrk="0" fontAlgn="base" hangingPunct="0">
              <a:spcBef>
                <a:spcPct val="0"/>
              </a:spcBef>
              <a:spcAft>
                <a:spcPct val="0"/>
              </a:spcAft>
              <a:defRPr sz="2400" kern="1200">
                <a:solidFill>
                  <a:schemeClr val="dk1"/>
                </a:solidFill>
                <a:latin typeface="+mn-lt"/>
                <a:ea typeface="+mn-ea"/>
                <a:cs typeface="+mn-cs"/>
              </a:defRPr>
            </a:lvl1pPr>
            <a:lvl2pPr marL="457200" algn="l" rtl="0" eaLnBrk="0" fontAlgn="base" hangingPunct="0">
              <a:spcBef>
                <a:spcPct val="0"/>
              </a:spcBef>
              <a:spcAft>
                <a:spcPct val="0"/>
              </a:spcAft>
              <a:defRPr sz="2400" kern="1200">
                <a:solidFill>
                  <a:schemeClr val="dk1"/>
                </a:solidFill>
                <a:latin typeface="+mn-lt"/>
                <a:ea typeface="+mn-ea"/>
                <a:cs typeface="+mn-cs"/>
              </a:defRPr>
            </a:lvl2pPr>
            <a:lvl3pPr marL="914400" algn="l" rtl="0" eaLnBrk="0" fontAlgn="base" hangingPunct="0">
              <a:spcBef>
                <a:spcPct val="0"/>
              </a:spcBef>
              <a:spcAft>
                <a:spcPct val="0"/>
              </a:spcAft>
              <a:defRPr sz="2400" kern="1200">
                <a:solidFill>
                  <a:schemeClr val="dk1"/>
                </a:solidFill>
                <a:latin typeface="+mn-lt"/>
                <a:ea typeface="+mn-ea"/>
                <a:cs typeface="+mn-cs"/>
              </a:defRPr>
            </a:lvl3pPr>
            <a:lvl4pPr marL="1371600" algn="l" rtl="0" eaLnBrk="0" fontAlgn="base" hangingPunct="0">
              <a:spcBef>
                <a:spcPct val="0"/>
              </a:spcBef>
              <a:spcAft>
                <a:spcPct val="0"/>
              </a:spcAft>
              <a:defRPr sz="2400" kern="1200">
                <a:solidFill>
                  <a:schemeClr val="dk1"/>
                </a:solidFill>
                <a:latin typeface="+mn-lt"/>
                <a:ea typeface="+mn-ea"/>
                <a:cs typeface="+mn-cs"/>
              </a:defRPr>
            </a:lvl4pPr>
            <a:lvl5pPr marL="1828800" algn="l" rtl="0" eaLnBrk="0" fontAlgn="base" hangingPunct="0">
              <a:spcBef>
                <a:spcPct val="0"/>
              </a:spcBef>
              <a:spcAft>
                <a:spcPct val="0"/>
              </a:spcAft>
              <a:defRPr sz="2400" kern="1200">
                <a:solidFill>
                  <a:schemeClr val="dk1"/>
                </a:solidFill>
                <a:latin typeface="+mn-lt"/>
                <a:ea typeface="+mn-ea"/>
                <a:cs typeface="+mn-cs"/>
              </a:defRPr>
            </a:lvl5pPr>
            <a:lvl6pPr marL="2286000" algn="l" defTabSz="914400" rtl="0" eaLnBrk="1" latinLnBrk="0" hangingPunct="1">
              <a:defRPr sz="2400" kern="1200">
                <a:solidFill>
                  <a:schemeClr val="dk1"/>
                </a:solidFill>
                <a:latin typeface="+mn-lt"/>
                <a:ea typeface="+mn-ea"/>
                <a:cs typeface="+mn-cs"/>
              </a:defRPr>
            </a:lvl6pPr>
            <a:lvl7pPr marL="2743200" algn="l" defTabSz="914400" rtl="0" eaLnBrk="1" latinLnBrk="0" hangingPunct="1">
              <a:defRPr sz="2400" kern="1200">
                <a:solidFill>
                  <a:schemeClr val="dk1"/>
                </a:solidFill>
                <a:latin typeface="+mn-lt"/>
                <a:ea typeface="+mn-ea"/>
                <a:cs typeface="+mn-cs"/>
              </a:defRPr>
            </a:lvl7pPr>
            <a:lvl8pPr marL="3200400" algn="l" defTabSz="914400" rtl="0" eaLnBrk="1" latinLnBrk="0" hangingPunct="1">
              <a:defRPr sz="2400" kern="1200">
                <a:solidFill>
                  <a:schemeClr val="dk1"/>
                </a:solidFill>
                <a:latin typeface="+mn-lt"/>
                <a:ea typeface="+mn-ea"/>
                <a:cs typeface="+mn-cs"/>
              </a:defRPr>
            </a:lvl8pPr>
            <a:lvl9pPr marL="3657600" algn="l" defTabSz="914400" rtl="0" eaLnBrk="1" latinLnBrk="0" hangingPunct="1">
              <a:defRPr sz="2400" kern="1200">
                <a:solidFill>
                  <a:schemeClr val="dk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3249"/>
                </a:solidFill>
                <a:effectLst/>
                <a:uLnTx/>
                <a:uFillTx/>
                <a:latin typeface="Verdana"/>
                <a:ea typeface="Verdana"/>
                <a:cs typeface="+mn-cs"/>
              </a:rPr>
              <a:t>LEGOS-Pacific</a:t>
            </a:r>
            <a:endParaRPr kumimoji="0" lang="en-GB" sz="1100" b="1" i="0" u="none" strike="noStrike" kern="1200" cap="none" spc="0" normalizeH="0" baseline="0" noProof="0" dirty="0">
              <a:ln>
                <a:noFill/>
              </a:ln>
              <a:solidFill>
                <a:srgbClr val="003249"/>
              </a:solidFill>
              <a:effectLst/>
              <a:uLnTx/>
              <a:uFillTx/>
              <a:latin typeface="Arial" panose="020B0604020202020204"/>
              <a:ea typeface="+mn-ea"/>
              <a:cs typeface="+mn-cs"/>
            </a:endParaRPr>
          </a:p>
        </p:txBody>
      </p:sp>
      <p:sp>
        <p:nvSpPr>
          <p:cNvPr id="59" name="TextBox 18">
            <a:extLst>
              <a:ext uri="{FF2B5EF4-FFF2-40B4-BE49-F238E27FC236}">
                <a16:creationId xmlns:a16="http://schemas.microsoft.com/office/drawing/2014/main" id="{7CEA89C1-914B-A106-B7BD-D40D7CD1933A}"/>
              </a:ext>
            </a:extLst>
          </p:cNvPr>
          <p:cNvSpPr txBox="1"/>
          <p:nvPr/>
        </p:nvSpPr>
        <p:spPr>
          <a:xfrm>
            <a:off x="4805506" y="2857909"/>
            <a:ext cx="1393921" cy="2616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defPPr>
              <a:defRPr lang="en-GB"/>
            </a:defPPr>
            <a:lvl1pPr algn="l" rtl="0" eaLnBrk="0" fontAlgn="base" hangingPunct="0">
              <a:spcBef>
                <a:spcPct val="0"/>
              </a:spcBef>
              <a:spcAft>
                <a:spcPct val="0"/>
              </a:spcAft>
              <a:defRPr sz="2400" kern="1200">
                <a:solidFill>
                  <a:schemeClr val="dk1"/>
                </a:solidFill>
                <a:latin typeface="+mn-lt"/>
                <a:ea typeface="+mn-ea"/>
                <a:cs typeface="+mn-cs"/>
              </a:defRPr>
            </a:lvl1pPr>
            <a:lvl2pPr marL="457200" algn="l" rtl="0" eaLnBrk="0" fontAlgn="base" hangingPunct="0">
              <a:spcBef>
                <a:spcPct val="0"/>
              </a:spcBef>
              <a:spcAft>
                <a:spcPct val="0"/>
              </a:spcAft>
              <a:defRPr sz="2400" kern="1200">
                <a:solidFill>
                  <a:schemeClr val="dk1"/>
                </a:solidFill>
                <a:latin typeface="+mn-lt"/>
                <a:ea typeface="+mn-ea"/>
                <a:cs typeface="+mn-cs"/>
              </a:defRPr>
            </a:lvl2pPr>
            <a:lvl3pPr marL="914400" algn="l" rtl="0" eaLnBrk="0" fontAlgn="base" hangingPunct="0">
              <a:spcBef>
                <a:spcPct val="0"/>
              </a:spcBef>
              <a:spcAft>
                <a:spcPct val="0"/>
              </a:spcAft>
              <a:defRPr sz="2400" kern="1200">
                <a:solidFill>
                  <a:schemeClr val="dk1"/>
                </a:solidFill>
                <a:latin typeface="+mn-lt"/>
                <a:ea typeface="+mn-ea"/>
                <a:cs typeface="+mn-cs"/>
              </a:defRPr>
            </a:lvl3pPr>
            <a:lvl4pPr marL="1371600" algn="l" rtl="0" eaLnBrk="0" fontAlgn="base" hangingPunct="0">
              <a:spcBef>
                <a:spcPct val="0"/>
              </a:spcBef>
              <a:spcAft>
                <a:spcPct val="0"/>
              </a:spcAft>
              <a:defRPr sz="2400" kern="1200">
                <a:solidFill>
                  <a:schemeClr val="dk1"/>
                </a:solidFill>
                <a:latin typeface="+mn-lt"/>
                <a:ea typeface="+mn-ea"/>
                <a:cs typeface="+mn-cs"/>
              </a:defRPr>
            </a:lvl4pPr>
            <a:lvl5pPr marL="1828800" algn="l" rtl="0" eaLnBrk="0" fontAlgn="base" hangingPunct="0">
              <a:spcBef>
                <a:spcPct val="0"/>
              </a:spcBef>
              <a:spcAft>
                <a:spcPct val="0"/>
              </a:spcAft>
              <a:defRPr sz="2400" kern="1200">
                <a:solidFill>
                  <a:schemeClr val="dk1"/>
                </a:solidFill>
                <a:latin typeface="+mn-lt"/>
                <a:ea typeface="+mn-ea"/>
                <a:cs typeface="+mn-cs"/>
              </a:defRPr>
            </a:lvl5pPr>
            <a:lvl6pPr marL="2286000" algn="l" defTabSz="914400" rtl="0" eaLnBrk="1" latinLnBrk="0" hangingPunct="1">
              <a:defRPr sz="2400" kern="1200">
                <a:solidFill>
                  <a:schemeClr val="dk1"/>
                </a:solidFill>
                <a:latin typeface="+mn-lt"/>
                <a:ea typeface="+mn-ea"/>
                <a:cs typeface="+mn-cs"/>
              </a:defRPr>
            </a:lvl6pPr>
            <a:lvl7pPr marL="2743200" algn="l" defTabSz="914400" rtl="0" eaLnBrk="1" latinLnBrk="0" hangingPunct="1">
              <a:defRPr sz="2400" kern="1200">
                <a:solidFill>
                  <a:schemeClr val="dk1"/>
                </a:solidFill>
                <a:latin typeface="+mn-lt"/>
                <a:ea typeface="+mn-ea"/>
                <a:cs typeface="+mn-cs"/>
              </a:defRPr>
            </a:lvl7pPr>
            <a:lvl8pPr marL="3200400" algn="l" defTabSz="914400" rtl="0" eaLnBrk="1" latinLnBrk="0" hangingPunct="1">
              <a:defRPr sz="2400" kern="1200">
                <a:solidFill>
                  <a:schemeClr val="dk1"/>
                </a:solidFill>
                <a:latin typeface="+mn-lt"/>
                <a:ea typeface="+mn-ea"/>
                <a:cs typeface="+mn-cs"/>
              </a:defRPr>
            </a:lvl8pPr>
            <a:lvl9pPr marL="3657600" algn="l" defTabSz="914400" rtl="0" eaLnBrk="1" latinLnBrk="0" hangingPunct="1">
              <a:defRPr sz="2400" kern="1200">
                <a:solidFill>
                  <a:schemeClr val="dk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3249"/>
                </a:solidFill>
                <a:effectLst/>
                <a:uLnTx/>
                <a:uFillTx/>
                <a:latin typeface="Verdana"/>
                <a:ea typeface="Verdana"/>
                <a:cs typeface="+mn-cs"/>
              </a:rPr>
              <a:t>German TSG</a:t>
            </a:r>
            <a:endParaRPr kumimoji="0" lang="en-GB" sz="1100" b="1" i="0" u="none" strike="noStrike" kern="1200" cap="none" spc="0" normalizeH="0" baseline="0" noProof="0" dirty="0">
              <a:ln>
                <a:noFill/>
              </a:ln>
              <a:solidFill>
                <a:srgbClr val="003249"/>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02505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7D7BBEC-E364-6F43-8CCA-90B9C97E8A6C}"/>
              </a:ext>
            </a:extLst>
          </p:cNvPr>
          <p:cNvSpPr txBox="1">
            <a:spLocks/>
          </p:cNvSpPr>
          <p:nvPr/>
        </p:nvSpPr>
        <p:spPr>
          <a:xfrm>
            <a:off x="160231" y="109876"/>
            <a:ext cx="10120642" cy="488265"/>
          </a:xfrm>
          <a:prstGeom prst="rect">
            <a:avLst/>
          </a:prstGeom>
        </p:spPr>
        <p:txBody>
          <a:bodyPr/>
          <a:lstStyle>
            <a:lvl1pPr algn="l" rtl="0" eaLnBrk="0" fontAlgn="base" hangingPunct="0">
              <a:spcBef>
                <a:spcPct val="0"/>
              </a:spcBef>
              <a:spcAft>
                <a:spcPct val="0"/>
              </a:spcAft>
              <a:defRPr sz="2200">
                <a:solidFill>
                  <a:srgbClr val="0070C0"/>
                </a:solidFill>
                <a:latin typeface="Verdana"/>
                <a:ea typeface="MS PGothic" pitchFamily="34" charset="-128"/>
                <a:cs typeface="Verdana"/>
              </a:defRPr>
            </a:lvl1pPr>
            <a:lvl2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2pPr>
            <a:lvl3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3pPr>
            <a:lvl4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4pPr>
            <a:lvl5pPr algn="l" rtl="0" eaLnBrk="0" fontAlgn="base" hangingPunct="0">
              <a:spcBef>
                <a:spcPct val="0"/>
              </a:spcBef>
              <a:spcAft>
                <a:spcPct val="0"/>
              </a:spcAft>
              <a:defRPr sz="2200">
                <a:solidFill>
                  <a:srgbClr val="0070C0"/>
                </a:solidFill>
                <a:latin typeface="Verdana" pitchFamily="34" charset="0"/>
                <a:ea typeface="MS PGothic" pitchFamily="34" charset="-128"/>
                <a:cs typeface="Verdana" charset="0"/>
              </a:defRPr>
            </a:lvl5pPr>
            <a:lvl6pPr marL="457200" algn="l" rtl="0" eaLnBrk="1" fontAlgn="base" hangingPunct="1">
              <a:spcBef>
                <a:spcPct val="0"/>
              </a:spcBef>
              <a:spcAft>
                <a:spcPct val="0"/>
              </a:spcAft>
              <a:defRPr sz="2200" b="1">
                <a:solidFill>
                  <a:schemeClr val="bg1"/>
                </a:solidFill>
                <a:latin typeface="Verdana" pitchFamily="34" charset="0"/>
              </a:defRPr>
            </a:lvl6pPr>
            <a:lvl7pPr marL="914400" algn="l" rtl="0" eaLnBrk="1" fontAlgn="base" hangingPunct="1">
              <a:spcBef>
                <a:spcPct val="0"/>
              </a:spcBef>
              <a:spcAft>
                <a:spcPct val="0"/>
              </a:spcAft>
              <a:defRPr sz="2200" b="1">
                <a:solidFill>
                  <a:schemeClr val="bg1"/>
                </a:solidFill>
                <a:latin typeface="Verdana" pitchFamily="34" charset="0"/>
              </a:defRPr>
            </a:lvl7pPr>
            <a:lvl8pPr marL="1371600" algn="l" rtl="0" eaLnBrk="1" fontAlgn="base" hangingPunct="1">
              <a:spcBef>
                <a:spcPct val="0"/>
              </a:spcBef>
              <a:spcAft>
                <a:spcPct val="0"/>
              </a:spcAft>
              <a:defRPr sz="2200" b="1">
                <a:solidFill>
                  <a:schemeClr val="bg1"/>
                </a:solidFill>
                <a:latin typeface="Verdana" pitchFamily="34" charset="0"/>
              </a:defRPr>
            </a:lvl8pPr>
            <a:lvl9pPr marL="1828800" algn="l" rtl="0" eaLnBrk="1" fontAlgn="base" hangingPunct="1">
              <a:spcBef>
                <a:spcPct val="0"/>
              </a:spcBef>
              <a:spcAft>
                <a:spcPct val="0"/>
              </a:spcAft>
              <a:defRPr sz="2200" b="1">
                <a:solidFill>
                  <a:schemeClr val="bg1"/>
                </a:solidFill>
                <a:latin typeface="Verdana" pitchFamily="34" charset="0"/>
              </a:defRPr>
            </a:lvl9pPr>
          </a:lstStyle>
          <a:p>
            <a:pPr marL="0" marR="0" lvl="0" indent="0" algn="l" defTabSz="911931" rtl="0" eaLnBrk="1" fontAlgn="base" latinLnBrk="0" hangingPunct="1">
              <a:lnSpc>
                <a:spcPct val="100000"/>
              </a:lnSpc>
              <a:spcBef>
                <a:spcPct val="0"/>
              </a:spcBef>
              <a:spcAft>
                <a:spcPct val="0"/>
              </a:spcAft>
              <a:buClr>
                <a:srgbClr val="00AE9C"/>
              </a:buClr>
              <a:buSzTx/>
              <a:buFontTx/>
              <a:buNone/>
              <a:tabLst/>
              <a:defRPr/>
            </a:pPr>
            <a:r>
              <a:rPr kumimoji="0" lang="en-US" altLang="en-US" sz="2593" b="1" i="0" u="none" strike="noStrike" kern="1200" cap="none" spc="0" normalizeH="0" baseline="0" noProof="0" dirty="0">
                <a:ln>
                  <a:noFill/>
                </a:ln>
                <a:solidFill>
                  <a:srgbClr val="FEFFFF"/>
                </a:solidFill>
                <a:effectLst/>
                <a:uLnTx/>
                <a:uFillTx/>
                <a:latin typeface="Arial" panose="020B0604020202020204"/>
                <a:ea typeface="MS PGothic" pitchFamily="34" charset="-128"/>
                <a:cs typeface="Arial" charset="0"/>
              </a:rPr>
              <a:t>Fiducial Reference Measurements for Soil Moisture (FRM4SM) </a:t>
            </a:r>
          </a:p>
        </p:txBody>
      </p:sp>
      <p:sp>
        <p:nvSpPr>
          <p:cNvPr id="10" name="TextBox 9">
            <a:extLst>
              <a:ext uri="{FF2B5EF4-FFF2-40B4-BE49-F238E27FC236}">
                <a16:creationId xmlns:a16="http://schemas.microsoft.com/office/drawing/2014/main" id="{59B27693-FB7F-AE5B-7FFC-72A07A4B4213}"/>
              </a:ext>
            </a:extLst>
          </p:cNvPr>
          <p:cNvSpPr txBox="1"/>
          <p:nvPr/>
        </p:nvSpPr>
        <p:spPr>
          <a:xfrm>
            <a:off x="6337169" y="767818"/>
            <a:ext cx="5618451" cy="4145109"/>
          </a:xfrm>
          <a:prstGeom prst="rect">
            <a:avLst/>
          </a:prstGeom>
          <a:noFill/>
          <a:ln w="12700">
            <a:noFill/>
          </a:ln>
        </p:spPr>
        <p:txBody>
          <a:bodyPr wrap="square" rtlCol="0">
            <a:spAutoFit/>
          </a:bodyPr>
          <a:lstStyle/>
          <a:p>
            <a:pPr marL="0" marR="0" lvl="0" indent="0" algn="l" defTabSz="911931" rtl="0" eaLnBrk="1" fontAlgn="base" latinLnBrk="0" hangingPunct="1">
              <a:lnSpc>
                <a:spcPct val="100000"/>
              </a:lnSpc>
              <a:spcBef>
                <a:spcPct val="0"/>
              </a:spcBef>
              <a:spcAft>
                <a:spcPct val="0"/>
              </a:spcAft>
              <a:buClrTx/>
              <a:buSzTx/>
              <a:buFontTx/>
              <a:buNone/>
              <a:tabLst/>
              <a:defRPr/>
            </a:pPr>
            <a:r>
              <a:rPr kumimoji="0" lang="en-GB" sz="1197" b="1"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FRM4SM Objectives:</a:t>
            </a:r>
            <a:endPar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endParaRPr>
          </a:p>
          <a:p>
            <a:pPr marL="170987" marR="0" lvl="0"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defining procedures and protocols to qualify in situ soil moisture measurements as “FRMs”</a:t>
            </a:r>
          </a:p>
          <a:p>
            <a:pPr marL="170987" marR="0" lvl="0"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addressing specific concerns intrinsic to the satellite soil moisture validation strategy (e.g. in situ measurement’s spatial representativeness, and the identification of committed areas for satellite soil moisture validation</a:t>
            </a:r>
          </a:p>
          <a:p>
            <a:pPr marL="0" marR="0" lvl="0" indent="0" algn="l" defTabSz="911931" rtl="0" eaLnBrk="1" fontAlgn="base" latinLnBrk="0" hangingPunct="1">
              <a:lnSpc>
                <a:spcPct val="100000"/>
              </a:lnSpc>
              <a:spcBef>
                <a:spcPct val="0"/>
              </a:spcBef>
              <a:spcAft>
                <a:spcPct val="0"/>
              </a:spcAft>
              <a:buClrTx/>
              <a:buSzTx/>
              <a:buFontTx/>
              <a:buNone/>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The Quality Assurance for Soil Moisture (QA4SM) online validation service is developed as part of FRM4SM implementing qualified R&amp;D outcomes.</a:t>
            </a:r>
          </a:p>
          <a:p>
            <a:pPr marL="0" marR="0" lvl="0" indent="0" algn="l" defTabSz="911931" rtl="0" eaLnBrk="1" fontAlgn="base" latinLnBrk="0" hangingPunct="1">
              <a:lnSpc>
                <a:spcPct val="100000"/>
              </a:lnSpc>
              <a:spcBef>
                <a:spcPct val="0"/>
              </a:spcBef>
              <a:spcAft>
                <a:spcPct val="0"/>
              </a:spcAft>
              <a:buClrTx/>
              <a:buSzTx/>
              <a:buFontTx/>
              <a:buNone/>
              <a:tabLst/>
              <a:defRPr/>
            </a:pPr>
            <a:endPar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endParaRPr>
          </a:p>
          <a:p>
            <a:pPr marL="0" marR="0" lvl="0" indent="0" algn="l" defTabSz="911931" rtl="0" eaLnBrk="1" fontAlgn="base" latinLnBrk="0" hangingPunct="1">
              <a:lnSpc>
                <a:spcPct val="100000"/>
              </a:lnSpc>
              <a:spcBef>
                <a:spcPct val="0"/>
              </a:spcBef>
              <a:spcAft>
                <a:spcPct val="0"/>
              </a:spcAft>
              <a:buClrTx/>
              <a:buSzTx/>
              <a:buFontTx/>
              <a:buNone/>
              <a:tabLst/>
              <a:defRPr/>
            </a:pPr>
            <a:r>
              <a:rPr kumimoji="0" lang="en-GB" sz="1197" b="1"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Main achievements since GSICS 2025</a:t>
            </a: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a:t>
            </a:r>
          </a:p>
          <a:p>
            <a:pPr marL="170987" marR="0" lvl="0"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Phase-2 kick-off March 2025 two years extension till 2027</a:t>
            </a:r>
          </a:p>
          <a:p>
            <a:pPr marL="170987" marR="0" lvl="0"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Focus on:</a:t>
            </a:r>
          </a:p>
          <a:p>
            <a:pPr marL="628187" marR="0" lvl="1"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high resolution satellite soil moisture validation</a:t>
            </a:r>
          </a:p>
          <a:p>
            <a:pPr marL="628187" marR="0" lvl="1"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Spatial validation metrics</a:t>
            </a:r>
          </a:p>
          <a:p>
            <a:pPr marL="628187" marR="0" lvl="1"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Root zone soil moisture validation </a:t>
            </a:r>
          </a:p>
          <a:p>
            <a:pPr marL="628187" marR="0" lvl="1"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Dedicated field campaign to assess sensor calibration uncertainties</a:t>
            </a:r>
          </a:p>
          <a:p>
            <a:pPr marL="628187" marR="0" lvl="1"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rPr>
              <a:t>Establishing traceability for the SMOS L2 processor following the QA4EO guidelines, using a traceability diagram</a:t>
            </a:r>
          </a:p>
          <a:p>
            <a:pPr marL="628187" marR="0" lvl="1" indent="-170987" algn="l" defTabSz="911931"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kumimoji="0" lang="en-GB" sz="1197" b="0"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FBC86C9-4CA1-6C07-4D5F-1B1383A63D4B}"/>
              </a:ext>
            </a:extLst>
          </p:cNvPr>
          <p:cNvPicPr>
            <a:picLocks noChangeAspect="1"/>
          </p:cNvPicPr>
          <p:nvPr/>
        </p:nvPicPr>
        <p:blipFill>
          <a:blip r:embed="rId3"/>
          <a:stretch>
            <a:fillRect/>
          </a:stretch>
        </p:blipFill>
        <p:spPr>
          <a:xfrm>
            <a:off x="3217457" y="767818"/>
            <a:ext cx="2997893" cy="1738322"/>
          </a:xfrm>
          <a:prstGeom prst="rect">
            <a:avLst/>
          </a:prstGeom>
        </p:spPr>
      </p:pic>
      <p:pic>
        <p:nvPicPr>
          <p:cNvPr id="8" name="Picture 7" descr="A close-up of a globe&#10;&#10;Description automatically generated">
            <a:extLst>
              <a:ext uri="{FF2B5EF4-FFF2-40B4-BE49-F238E27FC236}">
                <a16:creationId xmlns:a16="http://schemas.microsoft.com/office/drawing/2014/main" id="{4BA102B1-E785-AFE2-9F39-92A06E0803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19" y="768490"/>
            <a:ext cx="3089153" cy="1737649"/>
          </a:xfrm>
          <a:prstGeom prst="rect">
            <a:avLst/>
          </a:prstGeom>
        </p:spPr>
      </p:pic>
      <p:sp>
        <p:nvSpPr>
          <p:cNvPr id="18" name="Rectangle 17">
            <a:extLst>
              <a:ext uri="{FF2B5EF4-FFF2-40B4-BE49-F238E27FC236}">
                <a16:creationId xmlns:a16="http://schemas.microsoft.com/office/drawing/2014/main" id="{DFDEEE7C-4C58-C744-BDE3-24798E1EBAA5}"/>
              </a:ext>
            </a:extLst>
          </p:cNvPr>
          <p:cNvSpPr/>
          <p:nvPr/>
        </p:nvSpPr>
        <p:spPr>
          <a:xfrm>
            <a:off x="3303663" y="901308"/>
            <a:ext cx="2617703" cy="276244"/>
          </a:xfrm>
          <a:prstGeom prst="rect">
            <a:avLst/>
          </a:prstGeom>
        </p:spPr>
        <p:txBody>
          <a:bodyPr wrap="square">
            <a:spAutoFit/>
          </a:bodyPr>
          <a:lstStyle/>
          <a:p>
            <a:pPr marL="0" marR="0" lvl="0" indent="0" algn="l" defTabSz="911931" rtl="0" eaLnBrk="1" fontAlgn="base" latinLnBrk="0" hangingPunct="1">
              <a:lnSpc>
                <a:spcPct val="100000"/>
              </a:lnSpc>
              <a:spcBef>
                <a:spcPct val="0"/>
              </a:spcBef>
              <a:spcAft>
                <a:spcPct val="0"/>
              </a:spcAft>
              <a:buClrTx/>
              <a:buSzTx/>
              <a:buFontTx/>
              <a:buNone/>
              <a:tabLst/>
              <a:defRPr/>
            </a:pPr>
            <a:r>
              <a:rPr kumimoji="0" lang="en-GB" sz="1197" b="1"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charset="0"/>
                <a:hlinkClick r:id="rId5">
                  <a:extLst>
                    <a:ext uri="{A12FA001-AC4F-418D-AE19-62706E023703}">
                      <ahyp:hlinkClr xmlns:ahyp="http://schemas.microsoft.com/office/drawing/2018/hyperlinkcolor" val="tx"/>
                    </a:ext>
                  </a:extLst>
                </a:hlinkClick>
              </a:rPr>
              <a:t>https://qa4sm.eu</a:t>
            </a:r>
            <a:endParaRPr kumimoji="0" lang="en-GB" sz="1197" b="1"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charset="0"/>
            </a:endParaRPr>
          </a:p>
        </p:txBody>
      </p:sp>
      <p:sp>
        <p:nvSpPr>
          <p:cNvPr id="11" name="TextBox 10">
            <a:extLst>
              <a:ext uri="{FF2B5EF4-FFF2-40B4-BE49-F238E27FC236}">
                <a16:creationId xmlns:a16="http://schemas.microsoft.com/office/drawing/2014/main" id="{549D4109-0457-D404-1DD2-0E5AB1540DAB}"/>
              </a:ext>
            </a:extLst>
          </p:cNvPr>
          <p:cNvSpPr txBox="1"/>
          <p:nvPr/>
        </p:nvSpPr>
        <p:spPr>
          <a:xfrm>
            <a:off x="119634" y="4351186"/>
            <a:ext cx="6139730" cy="245550"/>
          </a:xfrm>
          <a:prstGeom prst="rect">
            <a:avLst/>
          </a:prstGeom>
          <a:noFill/>
        </p:spPr>
        <p:txBody>
          <a:bodyPr wrap="square">
            <a:spAutoFit/>
          </a:bodyPr>
          <a:lstStyle/>
          <a:p>
            <a:pPr marL="0" marR="0" lvl="0" indent="0" algn="l" defTabSz="911931" rtl="0" eaLnBrk="1" fontAlgn="base" latinLnBrk="0" hangingPunct="1">
              <a:lnSpc>
                <a:spcPct val="100000"/>
              </a:lnSpc>
              <a:spcBef>
                <a:spcPts val="596"/>
              </a:spcBef>
              <a:spcAft>
                <a:spcPct val="0"/>
              </a:spcAft>
              <a:buClrTx/>
              <a:buSzTx/>
              <a:buFontTx/>
              <a:buNone/>
              <a:tabLst/>
              <a:defRPr/>
            </a:pPr>
            <a:r>
              <a:rPr kumimoji="0" lang="en-GB" sz="997" b="0" i="0" u="none" strike="noStrike" kern="1200" cap="none" spc="0" normalizeH="0" baseline="0" noProof="0" dirty="0">
                <a:ln>
                  <a:noFill/>
                </a:ln>
                <a:solidFill>
                  <a:srgbClr val="003247"/>
                </a:solidFill>
                <a:effectLst/>
                <a:uLnTx/>
                <a:uFillTx/>
                <a:latin typeface="Verdana"/>
                <a:ea typeface="MS PGothic"/>
                <a:cs typeface="+mn-cs"/>
              </a:rPr>
              <a:t>Example of SMOS Validation results vs ERA5Land. (Credits: qa4sm)</a:t>
            </a:r>
          </a:p>
        </p:txBody>
      </p:sp>
      <p:sp>
        <p:nvSpPr>
          <p:cNvPr id="17" name="TextBox 16">
            <a:extLst>
              <a:ext uri="{FF2B5EF4-FFF2-40B4-BE49-F238E27FC236}">
                <a16:creationId xmlns:a16="http://schemas.microsoft.com/office/drawing/2014/main" id="{A82A3826-AA4A-BB56-D6E0-FECCF3FB9678}"/>
              </a:ext>
            </a:extLst>
          </p:cNvPr>
          <p:cNvSpPr txBox="1"/>
          <p:nvPr/>
        </p:nvSpPr>
        <p:spPr>
          <a:xfrm>
            <a:off x="236380" y="6136408"/>
            <a:ext cx="6139730" cy="245550"/>
          </a:xfrm>
          <a:prstGeom prst="rect">
            <a:avLst/>
          </a:prstGeom>
          <a:noFill/>
        </p:spPr>
        <p:txBody>
          <a:bodyPr wrap="square">
            <a:spAutoFit/>
          </a:bodyPr>
          <a:lstStyle/>
          <a:p>
            <a:pPr marL="0" marR="0" lvl="0" indent="0" algn="l" defTabSz="911931" rtl="0" eaLnBrk="1" fontAlgn="base" latinLnBrk="0" hangingPunct="1">
              <a:lnSpc>
                <a:spcPct val="100000"/>
              </a:lnSpc>
              <a:spcBef>
                <a:spcPts val="596"/>
              </a:spcBef>
              <a:spcAft>
                <a:spcPct val="0"/>
              </a:spcAft>
              <a:buClrTx/>
              <a:buSzTx/>
              <a:buFontTx/>
              <a:buNone/>
              <a:tabLst/>
              <a:defRPr/>
            </a:pPr>
            <a:r>
              <a:rPr kumimoji="0" lang="en-GB" sz="997" b="0" i="0" u="none" strike="noStrike" kern="1200" cap="none" spc="0" normalizeH="0" baseline="0" noProof="0" dirty="0">
                <a:ln>
                  <a:noFill/>
                </a:ln>
                <a:solidFill>
                  <a:srgbClr val="003247"/>
                </a:solidFill>
                <a:effectLst/>
                <a:uLnTx/>
                <a:uFillTx/>
                <a:latin typeface="Verdana"/>
                <a:ea typeface="MS PGothic"/>
                <a:cs typeface="+mn-cs"/>
              </a:rPr>
              <a:t>SMOS, C3S  validation results vs ERA5Land: bulk and seasonal. (Credits: qa4sm)</a:t>
            </a:r>
          </a:p>
        </p:txBody>
      </p:sp>
      <p:sp>
        <p:nvSpPr>
          <p:cNvPr id="2" name="TextBox 1">
            <a:extLst>
              <a:ext uri="{FF2B5EF4-FFF2-40B4-BE49-F238E27FC236}">
                <a16:creationId xmlns:a16="http://schemas.microsoft.com/office/drawing/2014/main" id="{AC85C08C-3207-C43B-E9E1-9E20D557E85A}"/>
              </a:ext>
            </a:extLst>
          </p:cNvPr>
          <p:cNvSpPr txBox="1"/>
          <p:nvPr/>
        </p:nvSpPr>
        <p:spPr>
          <a:xfrm>
            <a:off x="236380" y="5314301"/>
            <a:ext cx="3938456" cy="736740"/>
          </a:xfrm>
          <a:prstGeom prst="rect">
            <a:avLst/>
          </a:prstGeom>
          <a:noFill/>
        </p:spPr>
        <p:txBody>
          <a:bodyPr wrap="square" rtlCol="0">
            <a:spAutoFit/>
          </a:bodyPr>
          <a:lstStyle/>
          <a:p>
            <a:pPr marL="0" marR="0" lvl="0" indent="0" algn="l" defTabSz="911931" rtl="0" eaLnBrk="1" fontAlgn="base" latinLnBrk="0" hangingPunct="1">
              <a:lnSpc>
                <a:spcPct val="100000"/>
              </a:lnSpc>
              <a:spcBef>
                <a:spcPct val="0"/>
              </a:spcBef>
              <a:spcAft>
                <a:spcPct val="0"/>
              </a:spcAft>
              <a:buClrTx/>
              <a:buSzTx/>
              <a:buFontTx/>
              <a:buNone/>
              <a:tabLst/>
              <a:defRPr/>
            </a:pPr>
            <a:r>
              <a:rPr kumimoji="0" lang="en-GB" sz="1396" b="0" i="0" u="none" strike="noStrike" kern="1200" cap="none" spc="0" normalizeH="0" baseline="0" noProof="0" dirty="0">
                <a:ln>
                  <a:noFill/>
                </a:ln>
                <a:solidFill>
                  <a:srgbClr val="00AE9C"/>
                </a:solidFill>
                <a:effectLst/>
                <a:uLnTx/>
                <a:uFillTx/>
                <a:latin typeface="Arial" panose="020B0604020202020204" pitchFamily="34" charset="0"/>
                <a:ea typeface="MS PGothic" pitchFamily="34" charset="-128"/>
                <a:cs typeface="Arial" panose="020B0604020202020204" pitchFamily="34" charset="0"/>
              </a:rPr>
              <a:t>QA4SM platform new release v4.0 in  April 2026 including spatial metrics for SAR/GNSS-R soil moisture validation</a:t>
            </a:r>
          </a:p>
        </p:txBody>
      </p:sp>
      <p:sp>
        <p:nvSpPr>
          <p:cNvPr id="3" name="Rectangle 2">
            <a:extLst>
              <a:ext uri="{FF2B5EF4-FFF2-40B4-BE49-F238E27FC236}">
                <a16:creationId xmlns:a16="http://schemas.microsoft.com/office/drawing/2014/main" id="{F9D5BD5E-4B2F-90B5-E192-CB75D6200E75}"/>
              </a:ext>
            </a:extLst>
          </p:cNvPr>
          <p:cNvSpPr/>
          <p:nvPr/>
        </p:nvSpPr>
        <p:spPr>
          <a:xfrm>
            <a:off x="75620" y="901307"/>
            <a:ext cx="2617703" cy="276244"/>
          </a:xfrm>
          <a:prstGeom prst="rect">
            <a:avLst/>
          </a:prstGeom>
        </p:spPr>
        <p:txBody>
          <a:bodyPr wrap="square">
            <a:spAutoFit/>
          </a:bodyPr>
          <a:lstStyle/>
          <a:p>
            <a:pPr marL="0" marR="0" lvl="0" indent="0" algn="l" defTabSz="911931" rtl="0" eaLnBrk="1" fontAlgn="base" latinLnBrk="0" hangingPunct="1">
              <a:lnSpc>
                <a:spcPct val="100000"/>
              </a:lnSpc>
              <a:spcBef>
                <a:spcPct val="0"/>
              </a:spcBef>
              <a:spcAft>
                <a:spcPct val="0"/>
              </a:spcAft>
              <a:buClrTx/>
              <a:buSzTx/>
              <a:buFontTx/>
              <a:buNone/>
              <a:tabLst/>
              <a:defRPr/>
            </a:pPr>
            <a:r>
              <a:rPr kumimoji="0" lang="en-GB" sz="1197" b="1" i="0" u="none" strike="noStrike" kern="1200" cap="none" spc="0" normalizeH="0" baseline="0" noProof="0" dirty="0">
                <a:ln>
                  <a:noFill/>
                </a:ln>
                <a:solidFill>
                  <a:srgbClr val="FEFFFF"/>
                </a:solidFill>
                <a:effectLst/>
                <a:uLnTx/>
                <a:uFillTx/>
                <a:latin typeface="Verdana" pitchFamily="34" charset="0"/>
                <a:ea typeface="+mn-ea"/>
                <a:cs typeface="+mn-cs"/>
                <a:hlinkClick r:id="rId6">
                  <a:extLst>
                    <a:ext uri="{A12FA001-AC4F-418D-AE19-62706E023703}">
                      <ahyp:hlinkClr xmlns:ahyp="http://schemas.microsoft.com/office/drawing/2018/hyperlinkcolor" val="tx"/>
                    </a:ext>
                  </a:extLst>
                </a:hlinkClick>
              </a:rPr>
              <a:t>FRM4SM</a:t>
            </a:r>
            <a:endParaRPr kumimoji="0" lang="en-GB" sz="1197" b="1" i="0" u="none" strike="noStrike" kern="1200" cap="none" spc="0" normalizeH="0" baseline="0" noProof="0" dirty="0">
              <a:ln>
                <a:noFill/>
              </a:ln>
              <a:solidFill>
                <a:srgbClr val="FEFFFF"/>
              </a:solidFill>
              <a:effectLst/>
              <a:uLnTx/>
              <a:uFillTx/>
              <a:latin typeface="Verdana" pitchFamily="34" charset="0"/>
              <a:ea typeface="Verdana" panose="020B0604030504040204" pitchFamily="34" charset="0"/>
              <a:cs typeface="Arial" charset="0"/>
            </a:endParaRPr>
          </a:p>
        </p:txBody>
      </p:sp>
      <p:pic>
        <p:nvPicPr>
          <p:cNvPr id="13" name="Picture 12">
            <a:extLst>
              <a:ext uri="{FF2B5EF4-FFF2-40B4-BE49-F238E27FC236}">
                <a16:creationId xmlns:a16="http://schemas.microsoft.com/office/drawing/2014/main" id="{E5492FD5-A82D-77A6-C8F5-02AB3ABD4FD8}"/>
              </a:ext>
            </a:extLst>
          </p:cNvPr>
          <p:cNvPicPr>
            <a:picLocks noChangeAspect="1"/>
          </p:cNvPicPr>
          <p:nvPr/>
        </p:nvPicPr>
        <p:blipFill>
          <a:blip r:embed="rId7"/>
          <a:stretch>
            <a:fillRect/>
          </a:stretch>
        </p:blipFill>
        <p:spPr>
          <a:xfrm>
            <a:off x="7740073" y="4704824"/>
            <a:ext cx="2671292" cy="1535079"/>
          </a:xfrm>
          <a:prstGeom prst="rect">
            <a:avLst/>
          </a:prstGeom>
        </p:spPr>
      </p:pic>
      <p:pic>
        <p:nvPicPr>
          <p:cNvPr id="19" name="Picture 18">
            <a:extLst>
              <a:ext uri="{FF2B5EF4-FFF2-40B4-BE49-F238E27FC236}">
                <a16:creationId xmlns:a16="http://schemas.microsoft.com/office/drawing/2014/main" id="{4572D9A2-5CDD-E347-7EAD-D3882E898F48}"/>
              </a:ext>
            </a:extLst>
          </p:cNvPr>
          <p:cNvPicPr>
            <a:picLocks noChangeAspect="1"/>
          </p:cNvPicPr>
          <p:nvPr/>
        </p:nvPicPr>
        <p:blipFill>
          <a:blip r:embed="rId8"/>
          <a:stretch>
            <a:fillRect/>
          </a:stretch>
        </p:blipFill>
        <p:spPr>
          <a:xfrm>
            <a:off x="160231" y="2675817"/>
            <a:ext cx="5684171" cy="2356109"/>
          </a:xfrm>
          <a:prstGeom prst="rect">
            <a:avLst/>
          </a:prstGeom>
        </p:spPr>
      </p:pic>
      <p:pic>
        <p:nvPicPr>
          <p:cNvPr id="23" name="Picture 22">
            <a:extLst>
              <a:ext uri="{FF2B5EF4-FFF2-40B4-BE49-F238E27FC236}">
                <a16:creationId xmlns:a16="http://schemas.microsoft.com/office/drawing/2014/main" id="{E8B756D0-B5A9-02C7-2D03-2099F1EE42E2}"/>
              </a:ext>
            </a:extLst>
          </p:cNvPr>
          <p:cNvPicPr>
            <a:picLocks noChangeAspect="1"/>
          </p:cNvPicPr>
          <p:nvPr/>
        </p:nvPicPr>
        <p:blipFill>
          <a:blip r:embed="rId9"/>
          <a:stretch>
            <a:fillRect/>
          </a:stretch>
        </p:blipFill>
        <p:spPr>
          <a:xfrm>
            <a:off x="4232668" y="4473961"/>
            <a:ext cx="2043592" cy="1828800"/>
          </a:xfrm>
          <a:prstGeom prst="rect">
            <a:avLst/>
          </a:prstGeom>
        </p:spPr>
      </p:pic>
    </p:spTree>
    <p:extLst>
      <p:ext uri="{BB962C8B-B14F-4D97-AF65-F5344CB8AC3E}">
        <p14:creationId xmlns:p14="http://schemas.microsoft.com/office/powerpoint/2010/main" val="2849117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9"/>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a:solidFill>
                  <a:schemeClr val="accent1"/>
                </a:solidFill>
                <a:latin typeface="Arial"/>
                <a:ea typeface="Arial"/>
                <a:cs typeface="Arial"/>
                <a:sym typeface="Arial"/>
              </a:rPr>
              <a:t>Slide </a:t>
            </a:r>
            <a:fld id="{00000000-1234-1234-1234-123412341234}" type="slidenum">
              <a:rPr lang="en-GB" sz="1400" b="1">
                <a:solidFill>
                  <a:schemeClr val="accent1"/>
                </a:solidFill>
                <a:latin typeface="Arial"/>
                <a:ea typeface="Arial"/>
                <a:cs typeface="Arial"/>
                <a:sym typeface="Arial"/>
              </a:rPr>
              <a:t>14</a:t>
            </a:fld>
            <a:endParaRPr sz="1400" b="1">
              <a:solidFill>
                <a:schemeClr val="accent1"/>
              </a:solidFill>
              <a:latin typeface="Arial"/>
              <a:ea typeface="Arial"/>
              <a:cs typeface="Arial"/>
              <a:sym typeface="Arial"/>
            </a:endParaRPr>
          </a:p>
        </p:txBody>
      </p:sp>
      <p:sp>
        <p:nvSpPr>
          <p:cNvPr id="81" name="Google Shape;81;p9"/>
          <p:cNvSpPr txBox="1">
            <a:spLocks noGrp="1"/>
          </p:cNvSpPr>
          <p:nvPr>
            <p:ph type="title"/>
          </p:nvPr>
        </p:nvSpPr>
        <p:spPr>
          <a:xfrm>
            <a:off x="176050" y="212510"/>
            <a:ext cx="9387000" cy="742500"/>
          </a:xfrm>
          <a:prstGeom prst="rect">
            <a:avLst/>
          </a:prstGeom>
        </p:spPr>
        <p:txBody>
          <a:bodyPr spcFirstLastPara="1" wrap="square" lIns="91425" tIns="45700" rIns="91425" bIns="45700" anchor="t" anchorCtr="0">
            <a:noAutofit/>
          </a:bodyPr>
          <a:lstStyle/>
          <a:p>
            <a:r>
              <a:rPr lang="en-GB" sz="3000" dirty="0">
                <a:effectLst/>
                <a:latin typeface="Helvetica Neue" panose="02000503000000020004" pitchFamily="2" charset="0"/>
              </a:rPr>
              <a:t>FRM Concept: Background and Objectives</a:t>
            </a:r>
            <a:br>
              <a:rPr lang="en-GB" dirty="0">
                <a:effectLst/>
                <a:latin typeface="Helvetica Neue" panose="02000503000000020004" pitchFamily="2" charset="0"/>
              </a:rPr>
            </a:br>
            <a:endParaRPr dirty="0"/>
          </a:p>
        </p:txBody>
      </p:sp>
      <p:sp>
        <p:nvSpPr>
          <p:cNvPr id="4" name="Content Placeholder 2">
            <a:extLst>
              <a:ext uri="{FF2B5EF4-FFF2-40B4-BE49-F238E27FC236}">
                <a16:creationId xmlns:a16="http://schemas.microsoft.com/office/drawing/2014/main" id="{6EA7C3AC-FEB3-A81D-631A-FA03ACE4AC65}"/>
              </a:ext>
            </a:extLst>
          </p:cNvPr>
          <p:cNvSpPr txBox="1">
            <a:spLocks/>
          </p:cNvSpPr>
          <p:nvPr/>
        </p:nvSpPr>
        <p:spPr>
          <a:xfrm>
            <a:off x="349130" y="1383768"/>
            <a:ext cx="11487966" cy="467882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1600"/>
              </a:spcBef>
              <a:buNone/>
            </a:pPr>
            <a:endParaRPr lang="en-GB" sz="2400" dirty="0"/>
          </a:p>
        </p:txBody>
      </p:sp>
      <p:sp>
        <p:nvSpPr>
          <p:cNvPr id="7" name="TextBox 6">
            <a:extLst>
              <a:ext uri="{FF2B5EF4-FFF2-40B4-BE49-F238E27FC236}">
                <a16:creationId xmlns:a16="http://schemas.microsoft.com/office/drawing/2014/main" id="{968D0194-3982-0DB2-3A96-7B0D700ED93B}"/>
              </a:ext>
            </a:extLst>
          </p:cNvPr>
          <p:cNvSpPr txBox="1"/>
          <p:nvPr/>
        </p:nvSpPr>
        <p:spPr>
          <a:xfrm>
            <a:off x="-1" y="1225689"/>
            <a:ext cx="12083143" cy="5632311"/>
          </a:xfrm>
          <a:prstGeom prst="rect">
            <a:avLst/>
          </a:prstGeom>
          <a:noFill/>
        </p:spPr>
        <p:txBody>
          <a:bodyPr wrap="square">
            <a:spAutoFit/>
          </a:bodyPr>
          <a:lstStyle/>
          <a:p>
            <a:pPr marL="139700" algn="just">
              <a:tabLst>
                <a:tab pos="0" algn="l"/>
              </a:tabLst>
            </a:pPr>
            <a:r>
              <a:rPr lang="en-GB" sz="18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The concept of a Fiducial Reference Measurement (FRM) has been developed to highlight the need for precise and well-characterised measurements tailored explicitly to the post-launch calibration and validation (Cal/Val) of Earth Observation satellite missions [1]. </a:t>
            </a:r>
          </a:p>
          <a:p>
            <a:pPr marL="139700" algn="just">
              <a:tabLst>
                <a:tab pos="0" algn="l"/>
              </a:tabLst>
            </a:pPr>
            <a:endParaRPr lang="en-GB" sz="1800" kern="100" dirty="0">
              <a:latin typeface="Georgia" panose="02040502050405020303" pitchFamily="18" charset="0"/>
              <a:ea typeface="Times New Roman" panose="02020603050405020304" pitchFamily="18" charset="0"/>
              <a:cs typeface="Times New Roman" panose="02020603050405020304" pitchFamily="18" charset="0"/>
            </a:endParaRPr>
          </a:p>
          <a:p>
            <a:pPr marL="139700" algn="just">
              <a:tabLst>
                <a:tab pos="0" algn="l"/>
              </a:tabLst>
            </a:pPr>
            <a:r>
              <a:rPr lang="en-GB" sz="18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Recently, this need has been enhanced with the emergence of new commercial satellite operators to ensure that users have a transparent and fair means to judge the adequacy of data products to meet their needs.</a:t>
            </a:r>
          </a:p>
          <a:p>
            <a:pPr marL="139700" algn="just">
              <a:tabLst>
                <a:tab pos="0" algn="l"/>
              </a:tabLst>
            </a:pPr>
            <a:endParaRPr lang="en-GB" sz="1800" kern="100" dirty="0">
              <a:latin typeface="Georgia" panose="02040502050405020303" pitchFamily="18" charset="0"/>
              <a:ea typeface="Times New Roman" panose="02020603050405020304" pitchFamily="18" charset="0"/>
              <a:cs typeface="Times New Roman" panose="02020603050405020304" pitchFamily="18" charset="0"/>
            </a:endParaRPr>
          </a:p>
          <a:p>
            <a:pPr marL="139700" algn="just">
              <a:tabLst>
                <a:tab pos="0" algn="l"/>
              </a:tabLst>
            </a:pPr>
            <a:r>
              <a:rPr lang="en-GB" sz="18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The Committee on Earth Observation Satellites (CEOS) Working Group Cal/Val (WGCV) is putting in place a framework to assess the maturity and compliance of a “Cal/Val reference measurement” in terms of a set of community-agreed criteria which define it to be of CEOS-FRM quality. The assessment process is based on a maturity matrix that provides a visual assessment of the state of any FRM against each of a set of given criteria, making visible where it is mature and where evolution and effort are still needed. General information and the last version of the guidelines are available on the CEOS Cal/Val Portal [2].</a:t>
            </a:r>
          </a:p>
          <a:p>
            <a:pPr marL="139700" algn="just">
              <a:tabLst>
                <a:tab pos="0" algn="l"/>
              </a:tabLst>
            </a:pPr>
            <a:endParaRPr lang="en-GB" sz="1800" kern="100" dirty="0">
              <a:latin typeface="Georgia" panose="02040502050405020303" pitchFamily="18" charset="0"/>
              <a:ea typeface="Times New Roman" panose="02020603050405020304" pitchFamily="18" charset="0"/>
              <a:cs typeface="Times New Roman" panose="02020603050405020304" pitchFamily="18" charset="0"/>
            </a:endParaRPr>
          </a:p>
          <a:p>
            <a:pPr marL="96838"/>
            <a:r>
              <a:rPr lang="en-US" sz="1800" dirty="0">
                <a:effectLst/>
                <a:latin typeface="Georgia" panose="02040502050405020303" pitchFamily="18" charset="0"/>
                <a:ea typeface="Times New Roman" panose="02020603050405020304" pitchFamily="18" charset="0"/>
                <a:cs typeface="Arial" panose="020B0604020202020204" pitchFamily="34" charset="0"/>
              </a:rPr>
              <a:t>[1]</a:t>
            </a:r>
            <a:r>
              <a:rPr lang="en-US" sz="1800" dirty="0">
                <a:solidFill>
                  <a:srgbClr val="222222"/>
                </a:solidFill>
                <a:effectLst/>
                <a:latin typeface="Georgia" panose="02040502050405020303" pitchFamily="18" charset="0"/>
                <a:ea typeface="Times New Roman" panose="02020603050405020304" pitchFamily="18" charset="0"/>
              </a:rPr>
              <a:t> </a:t>
            </a:r>
            <a:r>
              <a:rPr lang="en-US" sz="1800" dirty="0" err="1">
                <a:solidFill>
                  <a:srgbClr val="222222"/>
                </a:solidFill>
                <a:effectLst/>
                <a:latin typeface="Georgia" panose="02040502050405020303" pitchFamily="18" charset="0"/>
                <a:ea typeface="Times New Roman" panose="02020603050405020304" pitchFamily="18" charset="0"/>
              </a:rPr>
              <a:t>Goryl</a:t>
            </a:r>
            <a:r>
              <a:rPr lang="en-US" sz="1800" dirty="0">
                <a:solidFill>
                  <a:srgbClr val="222222"/>
                </a:solidFill>
                <a:effectLst/>
                <a:latin typeface="Georgia" panose="02040502050405020303" pitchFamily="18" charset="0"/>
                <a:ea typeface="Times New Roman" panose="02020603050405020304" pitchFamily="18" charset="0"/>
              </a:rPr>
              <a:t>, P.; Fox, N.; Donlon, C.; </a:t>
            </a:r>
            <a:r>
              <a:rPr lang="en-US" sz="1800" dirty="0" err="1">
                <a:solidFill>
                  <a:srgbClr val="222222"/>
                </a:solidFill>
                <a:effectLst/>
                <a:latin typeface="Georgia" panose="02040502050405020303" pitchFamily="18" charset="0"/>
                <a:ea typeface="Times New Roman" panose="02020603050405020304" pitchFamily="18" charset="0"/>
              </a:rPr>
              <a:t>Castracane</a:t>
            </a:r>
            <a:r>
              <a:rPr lang="en-US" sz="1800" dirty="0">
                <a:solidFill>
                  <a:srgbClr val="222222"/>
                </a:solidFill>
                <a:effectLst/>
                <a:latin typeface="Georgia" panose="02040502050405020303" pitchFamily="18" charset="0"/>
                <a:ea typeface="Times New Roman" panose="02020603050405020304" pitchFamily="18" charset="0"/>
              </a:rPr>
              <a:t>, P. Fiducial Reference Measurements (FRMs): What Are They? </a:t>
            </a:r>
          </a:p>
          <a:p>
            <a:pPr marL="96838"/>
            <a:r>
              <a:rPr lang="en-US" sz="1800" i="1" dirty="0">
                <a:solidFill>
                  <a:srgbClr val="222222"/>
                </a:solidFill>
                <a:effectLst/>
                <a:latin typeface="Georgia" panose="02040502050405020303" pitchFamily="18" charset="0"/>
                <a:ea typeface="Times New Roman" panose="02020603050405020304" pitchFamily="18" charset="0"/>
              </a:rPr>
              <a:t>Remote Sens.</a:t>
            </a:r>
            <a:r>
              <a:rPr lang="en-US" sz="1800" dirty="0">
                <a:solidFill>
                  <a:srgbClr val="222222"/>
                </a:solidFill>
                <a:effectLst/>
                <a:latin typeface="Georgia" panose="02040502050405020303" pitchFamily="18" charset="0"/>
                <a:ea typeface="Times New Roman" panose="02020603050405020304" pitchFamily="18" charset="0"/>
              </a:rPr>
              <a:t> </a:t>
            </a:r>
            <a:r>
              <a:rPr lang="en-US" sz="1800" b="1" dirty="0">
                <a:solidFill>
                  <a:srgbClr val="222222"/>
                </a:solidFill>
                <a:effectLst/>
                <a:latin typeface="Georgia" panose="02040502050405020303" pitchFamily="18" charset="0"/>
                <a:ea typeface="Times New Roman" panose="02020603050405020304" pitchFamily="18" charset="0"/>
              </a:rPr>
              <a:t>2023</a:t>
            </a:r>
            <a:r>
              <a:rPr lang="en-US" sz="1800" dirty="0">
                <a:solidFill>
                  <a:srgbClr val="222222"/>
                </a:solidFill>
                <a:effectLst/>
                <a:latin typeface="Georgia" panose="02040502050405020303" pitchFamily="18" charset="0"/>
                <a:ea typeface="Times New Roman" panose="02020603050405020304" pitchFamily="18" charset="0"/>
              </a:rPr>
              <a:t>, </a:t>
            </a:r>
            <a:r>
              <a:rPr lang="en-US" sz="1800" i="1" dirty="0">
                <a:solidFill>
                  <a:srgbClr val="222222"/>
                </a:solidFill>
                <a:effectLst/>
                <a:latin typeface="Georgia" panose="02040502050405020303" pitchFamily="18" charset="0"/>
                <a:ea typeface="Times New Roman" panose="02020603050405020304" pitchFamily="18" charset="0"/>
              </a:rPr>
              <a:t>15</a:t>
            </a:r>
            <a:r>
              <a:rPr lang="en-US" sz="1800" dirty="0">
                <a:solidFill>
                  <a:srgbClr val="222222"/>
                </a:solidFill>
                <a:effectLst/>
                <a:latin typeface="Georgia" panose="02040502050405020303" pitchFamily="18" charset="0"/>
                <a:ea typeface="Times New Roman" panose="02020603050405020304" pitchFamily="18" charset="0"/>
              </a:rPr>
              <a:t>, 5017. </a:t>
            </a:r>
            <a:r>
              <a:rPr lang="en-US" sz="1800" u="sng" dirty="0">
                <a:solidFill>
                  <a:srgbClr val="0563C1"/>
                </a:solidFill>
                <a:effectLst/>
                <a:latin typeface="Georgia" panose="02040502050405020303" pitchFamily="18" charset="0"/>
                <a:ea typeface="Times New Roman" panose="02020603050405020304" pitchFamily="18" charset="0"/>
                <a:hlinkClick r:id="rId3"/>
              </a:rPr>
              <a:t>https://doi.org/10.3390/rs15205017</a:t>
            </a:r>
            <a:endParaRPr lang="en-IT" sz="1800" dirty="0">
              <a:effectLst/>
              <a:latin typeface="Times New Roman" panose="02020603050405020304" pitchFamily="18" charset="0"/>
              <a:ea typeface="Times New Roman" panose="02020603050405020304" pitchFamily="18" charset="0"/>
            </a:endParaRPr>
          </a:p>
          <a:p>
            <a:pPr marL="96838"/>
            <a:r>
              <a:rPr lang="en-US" sz="1800" dirty="0">
                <a:solidFill>
                  <a:srgbClr val="222222"/>
                </a:solidFill>
                <a:effectLst/>
                <a:latin typeface="Georgia" panose="02040502050405020303" pitchFamily="18" charset="0"/>
                <a:ea typeface="Times New Roman" panose="02020603050405020304" pitchFamily="18" charset="0"/>
              </a:rPr>
              <a:t>[2] FRMs Assessment Framework on CEOS Cal/Val Portal:</a:t>
            </a:r>
            <a:r>
              <a:rPr lang="en-US" sz="1800" dirty="0">
                <a:effectLst/>
                <a:latin typeface="Times New Roman" panose="02020603050405020304" pitchFamily="18" charset="0"/>
                <a:ea typeface="Times New Roman" panose="02020603050405020304" pitchFamily="18" charset="0"/>
              </a:rPr>
              <a:t> </a:t>
            </a:r>
            <a:r>
              <a:rPr lang="en-US" sz="1800" u="sng" dirty="0">
                <a:solidFill>
                  <a:srgbClr val="0563C1"/>
                </a:solidFill>
                <a:effectLst/>
                <a:latin typeface="Georgia" panose="02040502050405020303" pitchFamily="18" charset="0"/>
                <a:ea typeface="Times New Roman" panose="02020603050405020304" pitchFamily="18" charset="0"/>
                <a:hlinkClick r:id="rId4"/>
              </a:rPr>
              <a:t>https://calvalportal.ceos.org/web/guest/frms-assessment-framework</a:t>
            </a:r>
            <a:endParaRPr lang="en-IT" sz="1800" dirty="0">
              <a:effectLst/>
              <a:latin typeface="Times New Roman" panose="02020603050405020304" pitchFamily="18" charset="0"/>
              <a:ea typeface="Times New Roman" panose="02020603050405020304" pitchFamily="18" charset="0"/>
            </a:endParaRPr>
          </a:p>
          <a:p>
            <a:pPr marL="139700" algn="just">
              <a:tabLst>
                <a:tab pos="0" algn="l"/>
              </a:tabLst>
            </a:pPr>
            <a:endParaRPr lang="en-IT" sz="1800" kern="100" dirty="0">
              <a:solidFill>
                <a:srgbClr val="000000"/>
              </a:solidFill>
              <a:effectLst/>
              <a:latin typeface="Palatino Linotype" panose="02040502050505030304" pitchFamily="18" charset="0"/>
              <a:ea typeface="Times New Roman" panose="02020603050405020304" pitchFamily="18" charset="0"/>
              <a:cs typeface="Times New Roman" panose="02020603050405020304" pitchFamily="18" charset="0"/>
            </a:endParaRPr>
          </a:p>
          <a:p>
            <a:pPr marL="139700" algn="just">
              <a:tabLst>
                <a:tab pos="0" algn="l"/>
              </a:tabLst>
            </a:pPr>
            <a:endParaRPr lang="en-IT" sz="1800" kern="100" dirty="0">
              <a:solidFill>
                <a:srgbClr val="000000"/>
              </a:solidFill>
              <a:effectLst/>
              <a:latin typeface="Palatino Linotype" panose="0204050205050503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3" name="Rounded Rectangle 2">
            <a:extLst>
              <a:ext uri="{FF2B5EF4-FFF2-40B4-BE49-F238E27FC236}">
                <a16:creationId xmlns:a16="http://schemas.microsoft.com/office/drawing/2014/main" id="{4177D46D-593D-6282-CAD3-81096D8CA198}"/>
              </a:ext>
            </a:extLst>
          </p:cNvPr>
          <p:cNvSpPr/>
          <p:nvPr/>
        </p:nvSpPr>
        <p:spPr>
          <a:xfrm>
            <a:off x="572314" y="1095132"/>
            <a:ext cx="11085153" cy="4423637"/>
          </a:xfrm>
          <a:prstGeom prst="roundRect">
            <a:avLst>
              <a:gd name="adj" fmla="val 5059"/>
            </a:avLst>
          </a:prstGeom>
          <a:blipFill dpi="0" rotWithShape="1">
            <a:blip r:embed="rId3"/>
            <a:srcRect/>
            <a:tile tx="0" ty="0" sx="100000" sy="100000" flip="none" algn="tl"/>
          </a:blipFill>
          <a:effectLst>
            <a:outerShdw blurRad="50800" dist="38100" dir="2700000" sx="101000" sy="101000" algn="tl" rotWithShape="0">
              <a:prstClr val="black">
                <a:alpha val="30000"/>
              </a:prstClr>
            </a:outerShdw>
          </a:effectLst>
          <a:scene3d>
            <a:camera prst="orthographicFront"/>
            <a:lightRig rig="threePt" dir="t"/>
          </a:scene3d>
          <a:sp3d>
            <a:bevelT/>
            <a:bevelB w="165100" prst="coolSlan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86" name="Google Shape;86;p10"/>
          <p:cNvSpPr txBox="1">
            <a:spLocks noGrp="1"/>
          </p:cNvSpPr>
          <p:nvPr>
            <p:ph type="body" idx="1"/>
          </p:nvPr>
        </p:nvSpPr>
        <p:spPr>
          <a:xfrm>
            <a:off x="835303" y="1339231"/>
            <a:ext cx="10521394" cy="2623220"/>
          </a:xfrm>
          <a:prstGeom prst="rect">
            <a:avLst/>
          </a:prstGeom>
          <a:noFill/>
          <a:ln>
            <a:noFill/>
          </a:ln>
        </p:spPr>
        <p:txBody>
          <a:bodyPr spcFirstLastPara="1" wrap="square" lIns="91425" tIns="45700" rIns="91425" bIns="45700" anchor="t" anchorCtr="0">
            <a:noAutofit/>
          </a:bodyPr>
          <a:lstStyle/>
          <a:p>
            <a:pPr marL="12700" lvl="0" indent="-12700" rtl="0">
              <a:lnSpc>
                <a:spcPct val="90000"/>
              </a:lnSpc>
              <a:spcBef>
                <a:spcPts val="0"/>
              </a:spcBef>
              <a:spcAft>
                <a:spcPts val="0"/>
              </a:spcAft>
              <a:buClr>
                <a:schemeClr val="dk1"/>
              </a:buClr>
              <a:buSzPts val="2800"/>
              <a:buFont typeface="Noto Sans Symbols"/>
              <a:buNone/>
              <a:tabLst>
                <a:tab pos="7943850" algn="l"/>
                <a:tab pos="8078788" algn="l"/>
              </a:tabLst>
            </a:pPr>
            <a:r>
              <a:rPr lang="en-GB" sz="3200" i="0" u="none" strike="noStrike" dirty="0">
                <a:solidFill>
                  <a:srgbClr val="000000"/>
                </a:solidFill>
                <a:effectLst/>
                <a:latin typeface="Georgia" panose="02040502050405020303" pitchFamily="18" charset="0"/>
                <a:cs typeface="Algerian" panose="020F0502020204030204" pitchFamily="34" charset="0"/>
              </a:rPr>
              <a:t>Fiducial Reference Measurements (FRMs) are a suite of independent, fully characterised, and traceable (to a community agreed reference ideally SI) measurements, tailored specifically to address the calibration and validation needs of a class of satellite borne sensor and that follow the guidelines outlined by the GEO/CEOS Quality Assurance framework for Earth Observation (</a:t>
            </a:r>
            <a:r>
              <a:rPr lang="en-GB" sz="3200" i="0" u="sng" strike="noStrike" dirty="0">
                <a:solidFill>
                  <a:srgbClr val="0000FF"/>
                </a:solidFill>
                <a:effectLst/>
                <a:latin typeface="Georgia" panose="02040502050405020303" pitchFamily="18" charset="0"/>
                <a:cs typeface="Algerian" panose="020F0502020204030204" pitchFamily="34" charset="0"/>
                <a:hlinkClick r:id="rId4"/>
              </a:rPr>
              <a:t>QA4EO</a:t>
            </a:r>
            <a:r>
              <a:rPr lang="en-GB" sz="3200" i="0" u="none" strike="noStrike" dirty="0">
                <a:solidFill>
                  <a:srgbClr val="000000"/>
                </a:solidFill>
                <a:effectLst/>
                <a:latin typeface="Georgia" panose="02040502050405020303" pitchFamily="18" charset="0"/>
                <a:cs typeface="Algerian" panose="020F0502020204030204" pitchFamily="34" charset="0"/>
              </a:rPr>
              <a:t>).</a:t>
            </a:r>
            <a:endParaRPr sz="3200" dirty="0">
              <a:latin typeface="Georgia" panose="02040502050405020303" pitchFamily="18" charset="0"/>
              <a:cs typeface="Algerian" panose="020F0502020204030204" pitchFamily="34" charset="0"/>
            </a:endParaRPr>
          </a:p>
        </p:txBody>
      </p:sp>
      <p:sp>
        <p:nvSpPr>
          <p:cNvPr id="2" name="Google Shape;79;p9">
            <a:extLst>
              <a:ext uri="{FF2B5EF4-FFF2-40B4-BE49-F238E27FC236}">
                <a16:creationId xmlns:a16="http://schemas.microsoft.com/office/drawing/2014/main" id="{EEB5BBD0-1E58-A006-5365-146C0A76C6EC}"/>
              </a:ext>
            </a:extLst>
          </p:cNvPr>
          <p:cNvSpPr txBox="1"/>
          <p:nvPr/>
        </p:nvSpPr>
        <p:spPr>
          <a:xfrm>
            <a:off x="94020" y="103248"/>
            <a:ext cx="8668512"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dirty="0">
                <a:solidFill>
                  <a:schemeClr val="lt1"/>
                </a:solidFill>
                <a:latin typeface="Arial"/>
                <a:ea typeface="Arial"/>
                <a:cs typeface="Arial"/>
                <a:sym typeface="Arial"/>
              </a:rPr>
              <a:t>FRM Definition</a:t>
            </a:r>
            <a:endParaRPr dirty="0"/>
          </a:p>
        </p:txBody>
      </p:sp>
      <p:pic>
        <p:nvPicPr>
          <p:cNvPr id="4" name="Picture 3">
            <a:extLst>
              <a:ext uri="{FF2B5EF4-FFF2-40B4-BE49-F238E27FC236}">
                <a16:creationId xmlns:a16="http://schemas.microsoft.com/office/drawing/2014/main" id="{59BBF7AE-4C63-6161-7165-72287C0BE82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08651" y="4966065"/>
            <a:ext cx="4708162" cy="1349505"/>
          </a:xfrm>
          <a:prstGeom prst="rect">
            <a:avLst/>
          </a:prstGeom>
          <a:ln>
            <a:solidFill>
              <a:srgbClr val="000000"/>
            </a:solidFill>
          </a:ln>
          <a:effectLst>
            <a:outerShdw blurRad="50800" dist="38100" dir="2700000" algn="tl" rotWithShape="0">
              <a:prstClr val="black">
                <a:alpha val="40000"/>
              </a:prst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9"/>
          <p:cNvSpPr txBox="1"/>
          <p:nvPr/>
        </p:nvSpPr>
        <p:spPr>
          <a:xfrm>
            <a:off x="94020" y="119743"/>
            <a:ext cx="8668512" cy="76944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4400" b="0" i="0" u="none" strike="noStrike" kern="0" cap="none" spc="0" normalizeH="0" baseline="0" noProof="0" dirty="0">
                <a:ln>
                  <a:noFill/>
                </a:ln>
                <a:solidFill>
                  <a:srgbClr val="FFFFFF"/>
                </a:solidFill>
                <a:effectLst/>
                <a:uLnTx/>
                <a:uFillTx/>
                <a:latin typeface="Arial"/>
                <a:ea typeface="Arial"/>
                <a:cs typeface="Arial"/>
                <a:sym typeface="Arial"/>
              </a:rPr>
              <a:t>FRM Principles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TextBox 3">
            <a:extLst>
              <a:ext uri="{FF2B5EF4-FFF2-40B4-BE49-F238E27FC236}">
                <a16:creationId xmlns:a16="http://schemas.microsoft.com/office/drawing/2014/main" id="{D59D8AC1-3BF4-8FB8-71D4-EB057319FB50}"/>
              </a:ext>
            </a:extLst>
          </p:cNvPr>
          <p:cNvSpPr txBox="1"/>
          <p:nvPr/>
        </p:nvSpPr>
        <p:spPr>
          <a:xfrm>
            <a:off x="94020" y="1019495"/>
            <a:ext cx="11782293"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The mandatory defining characteristics for CEOS-FRMs are</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Traceability</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FRMs should have documented evidence of their traceability to a community agreed reference, ideally tied to the International System of units, SI.</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Independence from satellite under test</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FRMs are independent from the satellite (under-comparison) geophysical retrieval process.</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Uncertainty budget</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A comprehensive uncertainty budget for all instruments used in deriving FRM of a particular measurand, including any transformation of the measurand to match that of the satellite product, is available and maintained.</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Documented protocols</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FRM protocols, procedures and community-wide quality management practices (measurement, processing, archive, documents, etc.) are defined, published and adhered to by FRM instrument deployments and usages.</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Accessibility</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FRM data, including metadata and documentation of processing, are accessible to other researchers allowing independent verification of processing systems.  All data and information should be made available in a timely manner and in a form that is readily utilisable by a satellite operator.   </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Representativeness</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FRM data allow the determination of the on-orbit uncertainty characteristics of satellite geophysical measurements via independent validation activities. It thus requires that the degree of representativeness of the FRM to that of the satellite observation and/or associated retrieval as well as the satellite vs FRM comparison process needs to be documented and the uncertainty assessed. </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Adequacy of uncertainty- </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The uncertainty of the FRM measurements, including the comparison process, must be commensurate with the requirements of the class of satellite/instrument/measurand they are specified to support.</a:t>
            </a:r>
          </a:p>
          <a:p>
            <a:pPr marL="457200" marR="0" lvl="0" indent="-4572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GB" sz="1600" b="1"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Utility (Return on Investment)</a:t>
            </a:r>
            <a:r>
              <a:rPr kumimoji="0" lang="en-GB" sz="1600" b="0" i="0" u="none" strike="noStrike" kern="0" cap="none" spc="0" normalizeH="0" baseline="0" noProof="0" dirty="0">
                <a:ln>
                  <a:noFill/>
                </a:ln>
                <a:solidFill>
                  <a:srgbClr val="000000"/>
                </a:solidFill>
                <a:effectLst/>
                <a:uLnTx/>
                <a:uFillTx/>
                <a:latin typeface="Georgia" panose="02040502050405020303" pitchFamily="18" charset="0"/>
                <a:cs typeface="Arial"/>
                <a:sym typeface="Arial"/>
              </a:rPr>
              <a:t>- FRM data are designed to apply to a class of satellite missions (several). They should not be  mission-specific.      </a:t>
            </a:r>
          </a:p>
        </p:txBody>
      </p:sp>
    </p:spTree>
    <p:extLst>
      <p:ext uri="{BB962C8B-B14F-4D97-AF65-F5344CB8AC3E}">
        <p14:creationId xmlns:p14="http://schemas.microsoft.com/office/powerpoint/2010/main" val="45711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9;p9">
            <a:extLst>
              <a:ext uri="{FF2B5EF4-FFF2-40B4-BE49-F238E27FC236}">
                <a16:creationId xmlns:a16="http://schemas.microsoft.com/office/drawing/2014/main" id="{5EAB9F9C-F905-E78C-77DE-99055910A58E}"/>
              </a:ext>
            </a:extLst>
          </p:cNvPr>
          <p:cNvSpPr txBox="1"/>
          <p:nvPr/>
        </p:nvSpPr>
        <p:spPr>
          <a:xfrm>
            <a:off x="94020" y="119743"/>
            <a:ext cx="8668512" cy="76944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4400" b="0" i="0" u="none" strike="noStrike" kern="0" cap="none" spc="0" normalizeH="0" baseline="0" noProof="0" dirty="0">
                <a:ln>
                  <a:noFill/>
                </a:ln>
                <a:solidFill>
                  <a:srgbClr val="FFFFFF"/>
                </a:solidFill>
                <a:effectLst/>
                <a:uLnTx/>
                <a:uFillTx/>
                <a:latin typeface="Arial"/>
                <a:ea typeface="Arial"/>
                <a:cs typeface="Arial"/>
                <a:sym typeface="Arial"/>
              </a:rPr>
              <a:t>FRM Endorsement process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8AB07059-3657-D277-3F98-C9F173ABEC43}"/>
              </a:ext>
            </a:extLst>
          </p:cNvPr>
          <p:cNvSpPr txBox="1"/>
          <p:nvPr/>
        </p:nvSpPr>
        <p:spPr>
          <a:xfrm>
            <a:off x="441039" y="1262178"/>
            <a:ext cx="11506200"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The proposed  framework takes a pragmatic approach relying on </a:t>
            </a:r>
            <a:r>
              <a:rPr kumimoji="0" lang="en-AU" sz="1800" b="1" i="1"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self-assessment</a:t>
            </a: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 and transparency/accessibility of evidence against a set of criteria which are subject to peer </a:t>
            </a:r>
            <a:r>
              <a:rPr kumimoji="0" lang="en-AU" sz="1800" b="1" i="1"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review through a board of experts led by CEOS WGCV</a:t>
            </a:r>
            <a:r>
              <a:rPr kumimoji="0" lang="en-IT" sz="1800" b="1" i="1" u="none" strike="noStrike" kern="0" cap="none" spc="0" normalizeH="0" baseline="0" noProof="0" dirty="0">
                <a:ln>
                  <a:noFill/>
                </a:ln>
                <a:solidFill>
                  <a:srgbClr val="000000"/>
                </a:solidFill>
                <a:effectLst/>
                <a:uLnTx/>
                <a:uFillTx/>
                <a:latin typeface="Georgia" panose="02040502050405020303" pitchFamily="18"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T" sz="1800" b="0" i="0" u="none" strike="noStrike" kern="0" cap="none" spc="0" normalizeH="0" baseline="0" noProof="0" dirty="0">
              <a:ln>
                <a:noFill/>
              </a:ln>
              <a:solidFill>
                <a:srgbClr val="000000"/>
              </a:solidFill>
              <a:effectLst/>
              <a:uLnTx/>
              <a:uFillTx/>
              <a:latin typeface="Georgia" panose="02040502050405020303" pitchFamily="18"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In order to be flexible, maximise inclusivity and encourage the development and evolution of FRM from new or existing teams compliance with criteria will be based on a </a:t>
            </a:r>
            <a:r>
              <a:rPr kumimoji="0" lang="en-AU" sz="1800" b="1" i="1"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gradation scaling rather than a simple pass/fail</a:t>
            </a:r>
            <a:r>
              <a:rPr kumimoji="0" lang="en-IT" sz="1800" b="1" i="1" u="none" strike="noStrike" kern="0" cap="none" spc="0" normalizeH="0" baseline="0" noProof="0" dirty="0">
                <a:ln>
                  <a:noFill/>
                </a:ln>
                <a:solidFill>
                  <a:srgbClr val="000000"/>
                </a:solidFill>
                <a:effectLst/>
                <a:uLnTx/>
                <a:uFillTx/>
                <a:latin typeface="Georgia" panose="02040502050405020303" pitchFamily="18"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T" sz="1800" b="0" i="0" u="none" strike="noStrike" kern="0" cap="none" spc="0" normalizeH="0" baseline="0" noProof="0" dirty="0">
              <a:ln>
                <a:noFill/>
              </a:ln>
              <a:solidFill>
                <a:srgbClr val="000000"/>
              </a:solidFill>
              <a:effectLst/>
              <a:uLnTx/>
              <a:uFillTx/>
              <a:latin typeface="Georgia" panose="02040502050405020303" pitchFamily="18"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The degree of compliance and associated </a:t>
            </a:r>
            <a:r>
              <a:rPr kumimoji="0" lang="en-AU" sz="1800" b="0" i="0" u="none" strike="noStrike" kern="0" cap="none" spc="0" normalizeH="0" baseline="0" noProof="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gradation is presented </a:t>
            </a: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in a </a:t>
            </a:r>
            <a:r>
              <a:rPr kumimoji="0" lang="en-AU" sz="1800" b="1" i="1"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Maturity Matrix model</a:t>
            </a: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 - to allow intended users of the FRM to assess suitability for their application and indeed funders to decide on where and what aspects to focus any investment. The matrix model provides a visual “simple” assessment of the state of any FRM for all given criteria making visible where it is mature and where evolution and effort needs to be expended.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Cambria" panose="02040503050406030204" pitchFamily="18"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In addition to this broad-based summary an overall </a:t>
            </a:r>
            <a:r>
              <a:rPr kumimoji="0" lang="en-AU" sz="1800" b="1" i="1"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classification of the degree of compliance </a:t>
            </a:r>
            <a:r>
              <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Georgia" panose="02040502050405020303" pitchFamily="18" charset="0"/>
                <a:cs typeface="Arial" panose="020B0604020202020204" pitchFamily="34" charset="0"/>
                <a:sym typeface="Arial"/>
              </a:rPr>
              <a:t>will be provided based on meeting specific gradations for particular criteria.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U" sz="1800" b="0" i="0" u="none" strike="noStrike" kern="0" cap="none" spc="0" normalizeH="0" baseline="0" noProof="0" dirty="0">
              <a:ln>
                <a:noFill/>
              </a:ln>
              <a:solidFill>
                <a:srgbClr val="000000"/>
              </a:solidFill>
              <a:effectLst/>
              <a:uLnTx/>
              <a:uFillTx/>
              <a:latin typeface="Georgia" panose="02040502050405020303" pitchFamily="18" charset="0"/>
              <a:ea typeface="Cambria" panose="02040503050406030204" pitchFamily="18" charset="0"/>
              <a:cs typeface="Arial" panose="020B0604020202020204" pitchFamily="34" charset="0"/>
              <a:sym typeface="Arial"/>
            </a:endParaRPr>
          </a:p>
        </p:txBody>
      </p:sp>
    </p:spTree>
    <p:extLst>
      <p:ext uri="{BB962C8B-B14F-4D97-AF65-F5344CB8AC3E}">
        <p14:creationId xmlns:p14="http://schemas.microsoft.com/office/powerpoint/2010/main" val="1733134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218EC9-A64A-2E91-F1E5-263EBA6BC4A0}"/>
              </a:ext>
            </a:extLst>
          </p:cNvPr>
          <p:cNvSpPr>
            <a:spLocks noGrp="1"/>
          </p:cNvSpPr>
          <p:nvPr>
            <p:ph type="title"/>
          </p:nvPr>
        </p:nvSpPr>
        <p:spPr/>
        <p:txBody>
          <a:bodyPr/>
          <a:lstStyle/>
          <a:p>
            <a:r>
              <a:rPr lang="en-IT" dirty="0"/>
              <a:t>Maturity Matrix Tool</a:t>
            </a:r>
          </a:p>
        </p:txBody>
      </p:sp>
      <p:pic>
        <p:nvPicPr>
          <p:cNvPr id="5" name="Picture 4" descr="A screenshot of a computer&#10;&#10;Description automatically generated">
            <a:extLst>
              <a:ext uri="{FF2B5EF4-FFF2-40B4-BE49-F238E27FC236}">
                <a16:creationId xmlns:a16="http://schemas.microsoft.com/office/drawing/2014/main" id="{8AA978B0-FBEF-798A-B122-C887111ED189}"/>
              </a:ext>
            </a:extLst>
          </p:cNvPr>
          <p:cNvPicPr>
            <a:picLocks noChangeAspect="1"/>
          </p:cNvPicPr>
          <p:nvPr/>
        </p:nvPicPr>
        <p:blipFill>
          <a:blip r:embed="rId3"/>
          <a:stretch>
            <a:fillRect/>
          </a:stretch>
        </p:blipFill>
        <p:spPr>
          <a:xfrm>
            <a:off x="124954" y="1521672"/>
            <a:ext cx="6205347" cy="41950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screenshot of a computer&#10;&#10;Description automatically generated">
            <a:extLst>
              <a:ext uri="{FF2B5EF4-FFF2-40B4-BE49-F238E27FC236}">
                <a16:creationId xmlns:a16="http://schemas.microsoft.com/office/drawing/2014/main" id="{60694693-BEAA-3B94-CC7E-5C3B67DC2EEF}"/>
              </a:ext>
            </a:extLst>
          </p:cNvPr>
          <p:cNvPicPr>
            <a:picLocks noChangeAspect="1"/>
          </p:cNvPicPr>
          <p:nvPr/>
        </p:nvPicPr>
        <p:blipFill>
          <a:blip r:embed="rId4"/>
          <a:stretch>
            <a:fillRect/>
          </a:stretch>
        </p:blipFill>
        <p:spPr>
          <a:xfrm>
            <a:off x="6512482" y="1019101"/>
            <a:ext cx="5237625" cy="32924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descr="A screenshot of a computer&#10;&#10;Description automatically generated">
            <a:extLst>
              <a:ext uri="{FF2B5EF4-FFF2-40B4-BE49-F238E27FC236}">
                <a16:creationId xmlns:a16="http://schemas.microsoft.com/office/drawing/2014/main" id="{8F44ED5C-6B23-FAA1-B5EC-A7EFAC090E0F}"/>
              </a:ext>
            </a:extLst>
          </p:cNvPr>
          <p:cNvPicPr>
            <a:picLocks noChangeAspect="1"/>
          </p:cNvPicPr>
          <p:nvPr/>
        </p:nvPicPr>
        <p:blipFill>
          <a:blip r:embed="rId5"/>
          <a:stretch>
            <a:fillRect/>
          </a:stretch>
        </p:blipFill>
        <p:spPr>
          <a:xfrm rot="478383">
            <a:off x="6980151" y="2528078"/>
            <a:ext cx="4844228" cy="38365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Google Shape;112;p9">
            <a:extLst>
              <a:ext uri="{FF2B5EF4-FFF2-40B4-BE49-F238E27FC236}">
                <a16:creationId xmlns:a16="http://schemas.microsoft.com/office/drawing/2014/main" id="{3529EA44-F1D0-3002-DB8E-E0150C19FF83}"/>
              </a:ext>
            </a:extLst>
          </p:cNvPr>
          <p:cNvPicPr preferRelativeResize="0"/>
          <p:nvPr/>
        </p:nvPicPr>
        <p:blipFill rotWithShape="1">
          <a:blip r:embed="rId6">
            <a:alphaModFix/>
          </a:blip>
          <a:srcRect/>
          <a:stretch/>
        </p:blipFill>
        <p:spPr>
          <a:xfrm>
            <a:off x="6165401" y="212516"/>
            <a:ext cx="1470885" cy="597182"/>
          </a:xfrm>
          <a:prstGeom prst="rect">
            <a:avLst/>
          </a:prstGeom>
          <a:noFill/>
          <a:ln w="9525" cap="flat" cmpd="sng">
            <a:noFill/>
            <a:prstDash val="solid"/>
            <a:miter lim="800000"/>
            <a:headEnd type="none" w="sm" len="sm"/>
            <a:tailEnd type="none" w="sm" len="sm"/>
          </a:ln>
        </p:spPr>
      </p:pic>
    </p:spTree>
    <p:extLst>
      <p:ext uri="{BB962C8B-B14F-4D97-AF65-F5344CB8AC3E}">
        <p14:creationId xmlns:p14="http://schemas.microsoft.com/office/powerpoint/2010/main" val="2544664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9;p9">
            <a:extLst>
              <a:ext uri="{FF2B5EF4-FFF2-40B4-BE49-F238E27FC236}">
                <a16:creationId xmlns:a16="http://schemas.microsoft.com/office/drawing/2014/main" id="{0ED3AE59-018D-BC21-B665-8CE1BDEBB2C9}"/>
              </a:ext>
            </a:extLst>
          </p:cNvPr>
          <p:cNvSpPr txBox="1"/>
          <p:nvPr/>
        </p:nvSpPr>
        <p:spPr>
          <a:xfrm>
            <a:off x="94020" y="171383"/>
            <a:ext cx="8668512" cy="76944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4400" b="0" i="0" u="none" strike="noStrike" kern="0" cap="none" spc="0" normalizeH="0" baseline="0" noProof="0" dirty="0">
                <a:ln>
                  <a:noFill/>
                </a:ln>
                <a:solidFill>
                  <a:srgbClr val="FFFFFF"/>
                </a:solidFill>
                <a:effectLst/>
                <a:uLnTx/>
                <a:uFillTx/>
                <a:latin typeface="Arial"/>
                <a:ea typeface="Arial"/>
                <a:cs typeface="Arial"/>
                <a:sym typeface="Arial"/>
              </a:rPr>
              <a:t>FRM Maturity Matrix</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aphicFrame>
        <p:nvGraphicFramePr>
          <p:cNvPr id="3" name="Table 2">
            <a:extLst>
              <a:ext uri="{FF2B5EF4-FFF2-40B4-BE49-F238E27FC236}">
                <a16:creationId xmlns:a16="http://schemas.microsoft.com/office/drawing/2014/main" id="{79ED3FB0-C681-2B37-00B9-7A2F8250DABF}"/>
              </a:ext>
            </a:extLst>
          </p:cNvPr>
          <p:cNvGraphicFramePr>
            <a:graphicFrameLocks noGrp="1"/>
          </p:cNvGraphicFramePr>
          <p:nvPr/>
        </p:nvGraphicFramePr>
        <p:xfrm>
          <a:off x="312738" y="1282701"/>
          <a:ext cx="9143999" cy="4630928"/>
        </p:xfrm>
        <a:graphic>
          <a:graphicData uri="http://schemas.openxmlformats.org/drawingml/2006/table">
            <a:tbl>
              <a:tblPr firstRow="1" firstCol="1" bandRow="1">
                <a:tableStyleId>{5C22544A-7EE6-4342-B048-85BDC9FD1C3A}</a:tableStyleId>
              </a:tblPr>
              <a:tblGrid>
                <a:gridCol w="1343434">
                  <a:extLst>
                    <a:ext uri="{9D8B030D-6E8A-4147-A177-3AD203B41FA5}">
                      <a16:colId xmlns:a16="http://schemas.microsoft.com/office/drawing/2014/main" val="383972719"/>
                    </a:ext>
                  </a:extLst>
                </a:gridCol>
                <a:gridCol w="1195885">
                  <a:extLst>
                    <a:ext uri="{9D8B030D-6E8A-4147-A177-3AD203B41FA5}">
                      <a16:colId xmlns:a16="http://schemas.microsoft.com/office/drawing/2014/main" val="1344021451"/>
                    </a:ext>
                  </a:extLst>
                </a:gridCol>
                <a:gridCol w="1436305">
                  <a:extLst>
                    <a:ext uri="{9D8B030D-6E8A-4147-A177-3AD203B41FA5}">
                      <a16:colId xmlns:a16="http://schemas.microsoft.com/office/drawing/2014/main" val="1566366616"/>
                    </a:ext>
                  </a:extLst>
                </a:gridCol>
                <a:gridCol w="1077672">
                  <a:extLst>
                    <a:ext uri="{9D8B030D-6E8A-4147-A177-3AD203B41FA5}">
                      <a16:colId xmlns:a16="http://schemas.microsoft.com/office/drawing/2014/main" val="51338784"/>
                    </a:ext>
                  </a:extLst>
                </a:gridCol>
                <a:gridCol w="1440075">
                  <a:extLst>
                    <a:ext uri="{9D8B030D-6E8A-4147-A177-3AD203B41FA5}">
                      <a16:colId xmlns:a16="http://schemas.microsoft.com/office/drawing/2014/main" val="921791758"/>
                    </a:ext>
                  </a:extLst>
                </a:gridCol>
                <a:gridCol w="1343434">
                  <a:extLst>
                    <a:ext uri="{9D8B030D-6E8A-4147-A177-3AD203B41FA5}">
                      <a16:colId xmlns:a16="http://schemas.microsoft.com/office/drawing/2014/main" val="1843302679"/>
                    </a:ext>
                  </a:extLst>
                </a:gridCol>
                <a:gridCol w="1307194">
                  <a:extLst>
                    <a:ext uri="{9D8B030D-6E8A-4147-A177-3AD203B41FA5}">
                      <a16:colId xmlns:a16="http://schemas.microsoft.com/office/drawing/2014/main" val="3084942091"/>
                    </a:ext>
                  </a:extLst>
                </a:gridCol>
              </a:tblGrid>
              <a:tr h="466521">
                <a:tc gridSpan="6">
                  <a:txBody>
                    <a:bodyPr/>
                    <a:lstStyle/>
                    <a:p>
                      <a:pPr algn="ctr">
                        <a:lnSpc>
                          <a:spcPct val="115000"/>
                        </a:lnSpc>
                        <a:spcAft>
                          <a:spcPts val="600"/>
                        </a:spcAft>
                      </a:pPr>
                      <a:r>
                        <a:rPr lang="en-AU" sz="1100" dirty="0">
                          <a:effectLst/>
                        </a:rPr>
                        <a:t>Self-Assessment</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1F497D"/>
                    </a:solidFill>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a:txBody>
                    <a:bodyPr/>
                    <a:lstStyle/>
                    <a:p>
                      <a:pPr algn="ctr">
                        <a:lnSpc>
                          <a:spcPct val="115000"/>
                        </a:lnSpc>
                        <a:spcAft>
                          <a:spcPts val="600"/>
                        </a:spcAft>
                      </a:pPr>
                      <a:r>
                        <a:rPr lang="en-AU" sz="1100" dirty="0">
                          <a:effectLst/>
                        </a:rPr>
                        <a:t>Independent Assessor</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984705"/>
                    </a:solidFill>
                  </a:tcPr>
                </a:tc>
                <a:extLst>
                  <a:ext uri="{0D108BD9-81ED-4DB2-BD59-A6C34878D82A}">
                    <a16:rowId xmlns:a16="http://schemas.microsoft.com/office/drawing/2014/main" val="2893854117"/>
                  </a:ext>
                </a:extLst>
              </a:tr>
              <a:tr h="640545">
                <a:tc>
                  <a:txBody>
                    <a:bodyPr/>
                    <a:lstStyle/>
                    <a:p>
                      <a:pPr algn="ctr">
                        <a:lnSpc>
                          <a:spcPct val="115000"/>
                        </a:lnSpc>
                        <a:spcAft>
                          <a:spcPts val="600"/>
                        </a:spcAft>
                      </a:pPr>
                      <a:r>
                        <a:rPr lang="en-AU" sz="1100" dirty="0">
                          <a:effectLst/>
                        </a:rPr>
                        <a:t>Nature of FRM</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L w="12700" cap="flat" cmpd="sng" algn="ctr">
                      <a:solidFill>
                        <a:schemeClr val="tx1"/>
                      </a:solidFill>
                      <a:prstDash val="solid"/>
                      <a:round/>
                      <a:headEnd type="none" w="med" len="med"/>
                      <a:tailEnd type="none" w="med" len="med"/>
                    </a:lnL>
                    <a:solidFill>
                      <a:srgbClr val="1F497D"/>
                    </a:solidFill>
                  </a:tcPr>
                </a:tc>
                <a:tc>
                  <a:txBody>
                    <a:bodyPr/>
                    <a:lstStyle/>
                    <a:p>
                      <a:pPr algn="ctr">
                        <a:lnSpc>
                          <a:spcPct val="115000"/>
                        </a:lnSpc>
                        <a:spcAft>
                          <a:spcPts val="600"/>
                        </a:spcAft>
                      </a:pPr>
                      <a:r>
                        <a:rPr lang="en-AU" sz="1100" dirty="0">
                          <a:solidFill>
                            <a:schemeClr val="bg1"/>
                          </a:solidFill>
                          <a:effectLst/>
                        </a:rPr>
                        <a:t>FRM Instrumentation</a:t>
                      </a:r>
                      <a:endParaRPr lang="en-IT" sz="110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1F497D"/>
                    </a:solidFill>
                  </a:tcPr>
                </a:tc>
                <a:tc>
                  <a:txBody>
                    <a:bodyPr/>
                    <a:lstStyle/>
                    <a:p>
                      <a:pPr algn="ctr">
                        <a:lnSpc>
                          <a:spcPct val="115000"/>
                        </a:lnSpc>
                        <a:spcAft>
                          <a:spcPts val="600"/>
                        </a:spcAft>
                      </a:pPr>
                      <a:r>
                        <a:rPr lang="en-AU" sz="1100" dirty="0">
                          <a:solidFill>
                            <a:schemeClr val="bg1"/>
                          </a:solidFill>
                          <a:effectLst/>
                        </a:rPr>
                        <a:t>Operations/ Sampling</a:t>
                      </a:r>
                      <a:endParaRPr lang="en-IT" sz="1100" dirty="0">
                        <a:solidFill>
                          <a:schemeClr val="bg1"/>
                        </a:solidFill>
                        <a:effectLst/>
                      </a:endParaRPr>
                    </a:p>
                    <a:p>
                      <a:pPr algn="ctr">
                        <a:lnSpc>
                          <a:spcPct val="115000"/>
                        </a:lnSpc>
                        <a:spcAft>
                          <a:spcPts val="600"/>
                        </a:spcAft>
                      </a:pPr>
                      <a:r>
                        <a:rPr lang="en-AU" sz="1100" dirty="0">
                          <a:solidFill>
                            <a:schemeClr val="bg1"/>
                          </a:solidFill>
                          <a:effectLst/>
                        </a:rPr>
                        <a:t>(single instrument)</a:t>
                      </a:r>
                      <a:endParaRPr lang="en-IT" sz="110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1F497D"/>
                    </a:solidFill>
                  </a:tcPr>
                </a:tc>
                <a:tc>
                  <a:txBody>
                    <a:bodyPr/>
                    <a:lstStyle/>
                    <a:p>
                      <a:pPr algn="ctr">
                        <a:lnSpc>
                          <a:spcPct val="115000"/>
                        </a:lnSpc>
                        <a:spcAft>
                          <a:spcPts val="600"/>
                        </a:spcAft>
                      </a:pPr>
                      <a:r>
                        <a:rPr lang="en-AU" sz="1100" dirty="0">
                          <a:solidFill>
                            <a:schemeClr val="bg1"/>
                          </a:solidFill>
                          <a:effectLst/>
                        </a:rPr>
                        <a:t>Data</a:t>
                      </a:r>
                      <a:endParaRPr lang="en-IT" sz="110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1F497D"/>
                    </a:solidFill>
                  </a:tcPr>
                </a:tc>
                <a:tc>
                  <a:txBody>
                    <a:bodyPr/>
                    <a:lstStyle/>
                    <a:p>
                      <a:pPr algn="ctr">
                        <a:lnSpc>
                          <a:spcPct val="115000"/>
                        </a:lnSpc>
                        <a:spcAft>
                          <a:spcPts val="600"/>
                        </a:spcAft>
                      </a:pPr>
                      <a:r>
                        <a:rPr lang="en-AU" sz="1100" dirty="0">
                          <a:solidFill>
                            <a:schemeClr val="bg1"/>
                          </a:solidFill>
                          <a:effectLst/>
                        </a:rPr>
                        <a:t>Metrology</a:t>
                      </a:r>
                      <a:endParaRPr lang="en-IT" sz="110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1F497D"/>
                    </a:solidFill>
                  </a:tcPr>
                </a:tc>
                <a:tc>
                  <a:txBody>
                    <a:bodyPr/>
                    <a:lstStyle/>
                    <a:p>
                      <a:pPr algn="ctr">
                        <a:lnSpc>
                          <a:spcPct val="115000"/>
                        </a:lnSpc>
                        <a:spcAft>
                          <a:spcPts val="600"/>
                        </a:spcAft>
                      </a:pPr>
                      <a:r>
                        <a:rPr lang="en-AU" sz="1100" dirty="0">
                          <a:solidFill>
                            <a:schemeClr val="bg1"/>
                          </a:solidFill>
                          <a:effectLst/>
                        </a:rPr>
                        <a:t>Completeness, coverage and distribution</a:t>
                      </a:r>
                      <a:endParaRPr lang="en-IT" sz="110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1F497D"/>
                    </a:solidFill>
                  </a:tcPr>
                </a:tc>
                <a:tc>
                  <a:txBody>
                    <a:bodyPr/>
                    <a:lstStyle/>
                    <a:p>
                      <a:pPr algn="ctr">
                        <a:lnSpc>
                          <a:spcPct val="115000"/>
                        </a:lnSpc>
                        <a:spcAft>
                          <a:spcPts val="600"/>
                        </a:spcAft>
                      </a:pPr>
                      <a:r>
                        <a:rPr lang="en-AU" sz="1100" dirty="0">
                          <a:solidFill>
                            <a:schemeClr val="bg1"/>
                          </a:solidFill>
                          <a:effectLst/>
                        </a:rPr>
                        <a:t>Verification</a:t>
                      </a:r>
                      <a:endParaRPr lang="en-IT" sz="1100" dirty="0">
                        <a:solidFill>
                          <a:schemeClr val="bg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R w="12700" cap="flat" cmpd="sng" algn="ctr">
                      <a:solidFill>
                        <a:schemeClr val="tx1"/>
                      </a:solidFill>
                      <a:prstDash val="solid"/>
                      <a:round/>
                      <a:headEnd type="none" w="med" len="med"/>
                      <a:tailEnd type="none" w="med" len="med"/>
                    </a:lnR>
                    <a:solidFill>
                      <a:srgbClr val="984705"/>
                    </a:solidFill>
                  </a:tcPr>
                </a:tc>
                <a:extLst>
                  <a:ext uri="{0D108BD9-81ED-4DB2-BD59-A6C34878D82A}">
                    <a16:rowId xmlns:a16="http://schemas.microsoft.com/office/drawing/2014/main" val="3258394389"/>
                  </a:ext>
                </a:extLst>
              </a:tr>
              <a:tr h="466521">
                <a:tc>
                  <a:txBody>
                    <a:bodyPr/>
                    <a:lstStyle/>
                    <a:p>
                      <a:pPr algn="ctr">
                        <a:lnSpc>
                          <a:spcPct val="115000"/>
                        </a:lnSpc>
                        <a:spcAft>
                          <a:spcPts val="600"/>
                        </a:spcAft>
                      </a:pPr>
                      <a:r>
                        <a:rPr lang="en-AU" sz="1100" b="0" dirty="0">
                          <a:solidFill>
                            <a:schemeClr val="tx1"/>
                          </a:solidFill>
                          <a:effectLst/>
                        </a:rPr>
                        <a:t>Descriptor</a:t>
                      </a:r>
                      <a:endParaRPr lang="en-IT" sz="1100" b="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L w="12700" cap="flat" cmpd="sng" algn="ctr">
                      <a:solidFill>
                        <a:schemeClr val="tx1"/>
                      </a:solidFill>
                      <a:prstDash val="solid"/>
                      <a:round/>
                      <a:headEnd type="none" w="med" len="med"/>
                      <a:tailEnd type="none" w="med" len="med"/>
                    </a:lnL>
                    <a:solidFill>
                      <a:srgbClr val="00FA00"/>
                    </a:solidFill>
                  </a:tcPr>
                </a:tc>
                <a:tc>
                  <a:txBody>
                    <a:bodyPr/>
                    <a:lstStyle/>
                    <a:p>
                      <a:pPr algn="ctr">
                        <a:lnSpc>
                          <a:spcPct val="115000"/>
                        </a:lnSpc>
                        <a:spcAft>
                          <a:spcPts val="600"/>
                        </a:spcAft>
                      </a:pPr>
                      <a:r>
                        <a:rPr lang="en-AU" sz="1100" dirty="0">
                          <a:solidFill>
                            <a:schemeClr val="tx1"/>
                          </a:solidFill>
                          <a:effectLst/>
                        </a:rPr>
                        <a:t>Instrument documentation</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C7D9F2"/>
                    </a:solidFill>
                  </a:tcPr>
                </a:tc>
                <a:tc>
                  <a:txBody>
                    <a:bodyPr/>
                    <a:lstStyle/>
                    <a:p>
                      <a:pPr algn="ctr">
                        <a:lnSpc>
                          <a:spcPct val="115000"/>
                        </a:lnSpc>
                        <a:spcAft>
                          <a:spcPts val="600"/>
                        </a:spcAft>
                      </a:pPr>
                      <a:r>
                        <a:rPr lang="en-AU" sz="1100" dirty="0">
                          <a:solidFill>
                            <a:schemeClr val="tx1"/>
                          </a:solidFill>
                          <a:effectLst/>
                        </a:rPr>
                        <a:t>Automation level</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92D050"/>
                    </a:solidFill>
                  </a:tcPr>
                </a:tc>
                <a:tc>
                  <a:txBody>
                    <a:bodyPr/>
                    <a:lstStyle/>
                    <a:p>
                      <a:pPr algn="ctr">
                        <a:lnSpc>
                          <a:spcPct val="115000"/>
                        </a:lnSpc>
                        <a:spcAft>
                          <a:spcPts val="600"/>
                        </a:spcAft>
                      </a:pPr>
                      <a:r>
                        <a:rPr lang="en-AU" sz="1100" dirty="0">
                          <a:solidFill>
                            <a:schemeClr val="tx1"/>
                          </a:solidFill>
                          <a:effectLst/>
                        </a:rPr>
                        <a:t>Data completeness</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F2F2F2"/>
                    </a:solidFill>
                  </a:tcPr>
                </a:tc>
                <a:tc>
                  <a:txBody>
                    <a:bodyPr/>
                    <a:lstStyle/>
                    <a:p>
                      <a:pPr algn="ctr">
                        <a:lnSpc>
                          <a:spcPct val="115000"/>
                        </a:lnSpc>
                        <a:spcAft>
                          <a:spcPts val="600"/>
                        </a:spcAft>
                      </a:pPr>
                      <a:r>
                        <a:rPr lang="en-AU" sz="1100" dirty="0">
                          <a:solidFill>
                            <a:schemeClr val="tx1"/>
                          </a:solidFill>
                          <a:effectLst/>
                        </a:rPr>
                        <a:t>Uncertainty characterisation</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C7D9F2"/>
                    </a:solidFill>
                  </a:tcPr>
                </a:tc>
                <a:tc>
                  <a:txBody>
                    <a:bodyPr/>
                    <a:lstStyle/>
                    <a:p>
                      <a:pPr algn="ctr">
                        <a:lnSpc>
                          <a:spcPct val="115000"/>
                        </a:lnSpc>
                        <a:spcAft>
                          <a:spcPts val="600"/>
                        </a:spcAft>
                      </a:pPr>
                      <a:r>
                        <a:rPr lang="en-AU" sz="1100" dirty="0">
                          <a:solidFill>
                            <a:schemeClr val="tx1"/>
                          </a:solidFill>
                          <a:effectLst/>
                        </a:rPr>
                        <a:t>Validation capacity</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00B0F0"/>
                    </a:solidFill>
                  </a:tcPr>
                </a:tc>
                <a:tc>
                  <a:txBody>
                    <a:bodyPr/>
                    <a:lstStyle/>
                    <a:p>
                      <a:pPr algn="ctr">
                        <a:lnSpc>
                          <a:spcPct val="115000"/>
                        </a:lnSpc>
                        <a:spcAft>
                          <a:spcPts val="600"/>
                        </a:spcAft>
                      </a:pPr>
                      <a:r>
                        <a:rPr lang="en-AU" sz="1100" dirty="0">
                          <a:solidFill>
                            <a:schemeClr val="tx1"/>
                          </a:solidFill>
                          <a:effectLst/>
                        </a:rPr>
                        <a:t>Guidelines adherence</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R w="12700" cap="flat" cmpd="sng" algn="ctr">
                      <a:solidFill>
                        <a:schemeClr val="tx1"/>
                      </a:solidFill>
                      <a:prstDash val="solid"/>
                      <a:round/>
                      <a:headEnd type="none" w="med" len="med"/>
                      <a:tailEnd type="none" w="med" len="med"/>
                    </a:lnR>
                    <a:solidFill>
                      <a:srgbClr val="00B0F0"/>
                    </a:solidFill>
                  </a:tcPr>
                </a:tc>
                <a:extLst>
                  <a:ext uri="{0D108BD9-81ED-4DB2-BD59-A6C34878D82A}">
                    <a16:rowId xmlns:a16="http://schemas.microsoft.com/office/drawing/2014/main" val="1944427934"/>
                  </a:ext>
                </a:extLst>
              </a:tr>
              <a:tr h="420954">
                <a:tc rowSpan="2">
                  <a:txBody>
                    <a:bodyPr/>
                    <a:lstStyle/>
                    <a:p>
                      <a:pPr algn="ctr">
                        <a:lnSpc>
                          <a:spcPct val="115000"/>
                        </a:lnSpc>
                        <a:spcAft>
                          <a:spcPts val="600"/>
                        </a:spcAft>
                      </a:pPr>
                      <a:r>
                        <a:rPr lang="en-AU" sz="1100" b="0" dirty="0">
                          <a:solidFill>
                            <a:schemeClr val="tx1"/>
                          </a:solidFill>
                          <a:effectLst/>
                        </a:rPr>
                        <a:t>Location/ availability of FRM</a:t>
                      </a:r>
                      <a:endParaRPr lang="en-IT" sz="1100" b="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L w="12700" cap="flat" cmpd="sng" algn="ctr">
                      <a:solidFill>
                        <a:schemeClr val="tx1"/>
                      </a:solidFill>
                      <a:prstDash val="solid"/>
                      <a:round/>
                      <a:headEnd type="none" w="med" len="med"/>
                      <a:tailEnd type="none" w="med" len="med"/>
                    </a:lnL>
                    <a:solidFill>
                      <a:srgbClr val="92D050"/>
                    </a:solidFill>
                  </a:tcPr>
                </a:tc>
                <a:tc rowSpan="2">
                  <a:txBody>
                    <a:bodyPr/>
                    <a:lstStyle/>
                    <a:p>
                      <a:pPr algn="ctr">
                        <a:lnSpc>
                          <a:spcPct val="115000"/>
                        </a:lnSpc>
                        <a:spcAft>
                          <a:spcPts val="600"/>
                        </a:spcAft>
                      </a:pPr>
                      <a:r>
                        <a:rPr lang="en-AU" sz="1100" dirty="0">
                          <a:solidFill>
                            <a:schemeClr val="tx1"/>
                          </a:solidFill>
                          <a:effectLst/>
                        </a:rPr>
                        <a:t>Evidence of traceable calibration</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F2F2F2"/>
                    </a:solidFill>
                  </a:tcPr>
                </a:tc>
                <a:tc rowSpan="2">
                  <a:txBody>
                    <a:bodyPr/>
                    <a:lstStyle/>
                    <a:p>
                      <a:pPr algn="ctr">
                        <a:lnSpc>
                          <a:spcPct val="115000"/>
                        </a:lnSpc>
                        <a:spcAft>
                          <a:spcPts val="600"/>
                        </a:spcAft>
                      </a:pPr>
                      <a:r>
                        <a:rPr lang="en-AU" sz="1100" dirty="0">
                          <a:solidFill>
                            <a:schemeClr val="tx1"/>
                          </a:solidFill>
                          <a:effectLst/>
                        </a:rPr>
                        <a:t>Measurand sampling/</a:t>
                      </a:r>
                      <a:r>
                        <a:rPr lang="en-AU" sz="1100" u="sng" dirty="0">
                          <a:solidFill>
                            <a:schemeClr val="tx1"/>
                          </a:solidFill>
                          <a:effectLst/>
                        </a:rPr>
                        <a:t> </a:t>
                      </a:r>
                      <a:r>
                        <a:rPr lang="en-AU" sz="1100" dirty="0">
                          <a:solidFill>
                            <a:schemeClr val="tx1"/>
                          </a:solidFill>
                          <a:effectLst/>
                        </a:rPr>
                        <a:t>representativeness </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92D050"/>
                    </a:solidFill>
                  </a:tcPr>
                </a:tc>
                <a:tc rowSpan="2">
                  <a:txBody>
                    <a:bodyPr/>
                    <a:lstStyle/>
                    <a:p>
                      <a:pPr algn="ctr">
                        <a:lnSpc>
                          <a:spcPct val="115000"/>
                        </a:lnSpc>
                        <a:spcAft>
                          <a:spcPts val="600"/>
                        </a:spcAft>
                      </a:pPr>
                      <a:r>
                        <a:rPr lang="en-AU" sz="1100" dirty="0">
                          <a:solidFill>
                            <a:schemeClr val="tx1"/>
                          </a:solidFill>
                          <a:effectLst/>
                        </a:rPr>
                        <a:t>Availability and Usability</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00B0F0"/>
                    </a:solidFill>
                  </a:tcPr>
                </a:tc>
                <a:tc rowSpan="2">
                  <a:txBody>
                    <a:bodyPr/>
                    <a:lstStyle/>
                    <a:p>
                      <a:pPr algn="ctr">
                        <a:lnSpc>
                          <a:spcPct val="115000"/>
                        </a:lnSpc>
                        <a:spcAft>
                          <a:spcPts val="600"/>
                        </a:spcAft>
                      </a:pPr>
                      <a:r>
                        <a:rPr lang="en-AU" sz="1100" dirty="0">
                          <a:solidFill>
                            <a:schemeClr val="tx1"/>
                          </a:solidFill>
                          <a:effectLst/>
                        </a:rPr>
                        <a:t>Traceability documentation</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noFill/>
                  </a:tcPr>
                </a:tc>
                <a:tc>
                  <a:txBody>
                    <a:bodyPr/>
                    <a:lstStyle/>
                    <a:p>
                      <a:pPr algn="ctr">
                        <a:lnSpc>
                          <a:spcPct val="115000"/>
                        </a:lnSpc>
                        <a:spcAft>
                          <a:spcPts val="600"/>
                        </a:spcAft>
                      </a:pPr>
                      <a:r>
                        <a:rPr lang="en-AU" sz="1100" dirty="0">
                          <a:solidFill>
                            <a:schemeClr val="tx1"/>
                          </a:solidFill>
                          <a:effectLst/>
                        </a:rPr>
                        <a:t>Geographical coverage </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00FA00"/>
                    </a:solidFill>
                  </a:tcPr>
                </a:tc>
                <a:tc rowSpan="2">
                  <a:txBody>
                    <a:bodyPr/>
                    <a:lstStyle/>
                    <a:p>
                      <a:pPr algn="ctr">
                        <a:lnSpc>
                          <a:spcPct val="115000"/>
                        </a:lnSpc>
                        <a:spcAft>
                          <a:spcPts val="600"/>
                        </a:spcAft>
                      </a:pPr>
                      <a:r>
                        <a:rPr lang="en-AU" sz="1100" dirty="0">
                          <a:solidFill>
                            <a:schemeClr val="tx1"/>
                          </a:solidFill>
                          <a:effectLst/>
                        </a:rPr>
                        <a:t>Utilisation/</a:t>
                      </a:r>
                      <a:r>
                        <a:rPr lang="en-AU" sz="1100" u="sng" dirty="0">
                          <a:solidFill>
                            <a:schemeClr val="tx1"/>
                          </a:solidFill>
                          <a:effectLst/>
                        </a:rPr>
                        <a:t> </a:t>
                      </a:r>
                      <a:r>
                        <a:rPr lang="en-AU" sz="1100" dirty="0">
                          <a:solidFill>
                            <a:schemeClr val="tx1"/>
                          </a:solidFill>
                          <a:effectLst/>
                        </a:rPr>
                        <a:t>Feedback</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R w="12700" cap="flat" cmpd="sng" algn="ctr">
                      <a:solidFill>
                        <a:schemeClr val="tx1"/>
                      </a:solidFill>
                      <a:prstDash val="solid"/>
                      <a:round/>
                      <a:headEnd type="none" w="med" len="med"/>
                      <a:tailEnd type="none" w="med" len="med"/>
                    </a:lnR>
                    <a:solidFill>
                      <a:srgbClr val="92D050"/>
                    </a:solidFill>
                  </a:tcPr>
                </a:tc>
                <a:extLst>
                  <a:ext uri="{0D108BD9-81ED-4DB2-BD59-A6C34878D82A}">
                    <a16:rowId xmlns:a16="http://schemas.microsoft.com/office/drawing/2014/main" val="2219972298"/>
                  </a:ext>
                </a:extLst>
              </a:tr>
              <a:tr h="219590">
                <a:tc vMerge="1">
                  <a:txBody>
                    <a:bodyPr/>
                    <a:lstStyle/>
                    <a:p>
                      <a:endParaRPr lang="en-IT"/>
                    </a:p>
                  </a:txBody>
                  <a:tcPr/>
                </a:tc>
                <a:tc vMerge="1">
                  <a:txBody>
                    <a:bodyPr/>
                    <a:lstStyle/>
                    <a:p>
                      <a:endParaRPr lang="en-IT"/>
                    </a:p>
                  </a:txBody>
                  <a:tcPr/>
                </a:tc>
                <a:tc vMerge="1">
                  <a:txBody>
                    <a:bodyPr/>
                    <a:lstStyle/>
                    <a:p>
                      <a:endParaRPr lang="en-IT"/>
                    </a:p>
                  </a:txBody>
                  <a:tcPr/>
                </a:tc>
                <a:tc vMerge="1">
                  <a:txBody>
                    <a:bodyPr/>
                    <a:lstStyle/>
                    <a:p>
                      <a:endParaRPr lang="en-IT"/>
                    </a:p>
                  </a:txBody>
                  <a:tcPr/>
                </a:tc>
                <a:tc vMerge="1">
                  <a:txBody>
                    <a:bodyPr/>
                    <a:lstStyle/>
                    <a:p>
                      <a:endParaRPr lang="en-IT"/>
                    </a:p>
                  </a:txBody>
                  <a:tcPr/>
                </a:tc>
                <a:tc>
                  <a:txBody>
                    <a:bodyPr/>
                    <a:lstStyle/>
                    <a:p>
                      <a:pPr algn="ctr">
                        <a:lnSpc>
                          <a:spcPct val="115000"/>
                        </a:lnSpc>
                        <a:spcAft>
                          <a:spcPts val="600"/>
                        </a:spcAft>
                      </a:pPr>
                      <a:r>
                        <a:rPr lang="en-AU" sz="1100" dirty="0">
                          <a:solidFill>
                            <a:schemeClr val="tx1"/>
                          </a:solidFill>
                          <a:effectLst/>
                        </a:rPr>
                        <a:t>Temporal sampling</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00FA00"/>
                    </a:solidFill>
                  </a:tcPr>
                </a:tc>
                <a:tc vMerge="1">
                  <a:txBody>
                    <a:bodyPr/>
                    <a:lstStyle/>
                    <a:p>
                      <a:endParaRPr lang="en-IT"/>
                    </a:p>
                  </a:txBody>
                  <a:tcPr/>
                </a:tc>
                <a:extLst>
                  <a:ext uri="{0D108BD9-81ED-4DB2-BD59-A6C34878D82A}">
                    <a16:rowId xmlns:a16="http://schemas.microsoft.com/office/drawing/2014/main" val="2164268010"/>
                  </a:ext>
                </a:extLst>
              </a:tr>
              <a:tr h="1299316">
                <a:tc>
                  <a:txBody>
                    <a:bodyPr/>
                    <a:lstStyle/>
                    <a:p>
                      <a:pPr algn="ctr">
                        <a:lnSpc>
                          <a:spcPct val="115000"/>
                        </a:lnSpc>
                        <a:spcAft>
                          <a:spcPts val="600"/>
                        </a:spcAft>
                      </a:pPr>
                      <a:r>
                        <a:rPr lang="en-AU" sz="1100" b="0" dirty="0">
                          <a:solidFill>
                            <a:schemeClr val="tx1"/>
                          </a:solidFill>
                          <a:effectLst/>
                        </a:rPr>
                        <a:t>Range of sensors  </a:t>
                      </a:r>
                      <a:endParaRPr lang="en-IT" sz="1100" b="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L w="12700" cap="flat" cmpd="sng" algn="ctr">
                      <a:solidFill>
                        <a:schemeClr val="tx1"/>
                      </a:solidFill>
                      <a:prstDash val="solid"/>
                      <a:round/>
                      <a:headEnd type="none" w="med" len="med"/>
                      <a:tailEnd type="none" w="med" len="med"/>
                    </a:lnL>
                    <a:solidFill>
                      <a:srgbClr val="00B0F0"/>
                    </a:solidFill>
                  </a:tcPr>
                </a:tc>
                <a:tc>
                  <a:txBody>
                    <a:bodyPr/>
                    <a:lstStyle/>
                    <a:p>
                      <a:pPr algn="ctr">
                        <a:lnSpc>
                          <a:spcPct val="115000"/>
                        </a:lnSpc>
                        <a:spcAft>
                          <a:spcPts val="600"/>
                        </a:spcAft>
                      </a:pPr>
                      <a:r>
                        <a:rPr lang="en-AU" sz="1100" dirty="0">
                          <a:solidFill>
                            <a:schemeClr val="tx1"/>
                          </a:solidFill>
                          <a:effectLst/>
                        </a:rPr>
                        <a:t>QA Maintenance</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00FA00"/>
                    </a:solidFill>
                  </a:tcPr>
                </a:tc>
                <a:tc>
                  <a:txBody>
                    <a:bodyPr/>
                    <a:lstStyle/>
                    <a:p>
                      <a:pPr algn="ctr">
                        <a:lnSpc>
                          <a:spcPct val="115000"/>
                        </a:lnSpc>
                        <a:spcAft>
                          <a:spcPts val="600"/>
                        </a:spcAft>
                      </a:pPr>
                      <a:r>
                        <a:rPr lang="en-AU" sz="1100" dirty="0">
                          <a:solidFill>
                            <a:schemeClr val="tx1"/>
                          </a:solidFill>
                          <a:effectLst/>
                        </a:rPr>
                        <a:t>ATBDs on processing/software</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C7D9F2"/>
                    </a:solidFill>
                  </a:tcPr>
                </a:tc>
                <a:tc>
                  <a:txBody>
                    <a:bodyPr/>
                    <a:lstStyle/>
                    <a:p>
                      <a:pPr algn="ctr">
                        <a:lnSpc>
                          <a:spcPct val="115000"/>
                        </a:lnSpc>
                        <a:spcAft>
                          <a:spcPts val="600"/>
                        </a:spcAft>
                      </a:pPr>
                      <a:r>
                        <a:rPr lang="en-AU" sz="1100" dirty="0">
                          <a:solidFill>
                            <a:schemeClr val="tx1"/>
                          </a:solidFill>
                          <a:effectLst/>
                        </a:rPr>
                        <a:t>Data format</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chemeClr val="tx2"/>
                    </a:solidFill>
                  </a:tcPr>
                </a:tc>
                <a:tc>
                  <a:txBody>
                    <a:bodyPr/>
                    <a:lstStyle/>
                    <a:p>
                      <a:pPr algn="ctr">
                        <a:lnSpc>
                          <a:spcPct val="115000"/>
                        </a:lnSpc>
                        <a:spcAft>
                          <a:spcPts val="600"/>
                        </a:spcAft>
                      </a:pPr>
                      <a:r>
                        <a:rPr lang="en-AU" sz="1100" dirty="0">
                          <a:solidFill>
                            <a:schemeClr val="tx1"/>
                          </a:solidFill>
                          <a:effectLst/>
                        </a:rPr>
                        <a:t>Comparison/</a:t>
                      </a:r>
                      <a:r>
                        <a:rPr lang="en-AU" sz="1100" u="sng" dirty="0">
                          <a:solidFill>
                            <a:schemeClr val="tx1"/>
                          </a:solidFill>
                          <a:effectLst/>
                        </a:rPr>
                        <a:t> </a:t>
                      </a:r>
                      <a:r>
                        <a:rPr lang="en-AU" sz="1100" dirty="0">
                          <a:solidFill>
                            <a:schemeClr val="tx1"/>
                          </a:solidFill>
                          <a:effectLst/>
                        </a:rPr>
                        <a:t>calibration of FRM</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92D050"/>
                    </a:solidFill>
                  </a:tcPr>
                </a:tc>
                <a:tc>
                  <a:txBody>
                    <a:bodyPr/>
                    <a:lstStyle/>
                    <a:p>
                      <a:pPr algn="ctr">
                        <a:lnSpc>
                          <a:spcPct val="115000"/>
                        </a:lnSpc>
                        <a:spcAft>
                          <a:spcPts val="600"/>
                        </a:spcAft>
                      </a:pPr>
                      <a:r>
                        <a:rPr lang="en-AU" sz="1100" dirty="0">
                          <a:solidFill>
                            <a:schemeClr val="tx1"/>
                          </a:solidFill>
                          <a:effectLst/>
                        </a:rPr>
                        <a:t>Centralized data, processing, quality assessment and adherence to community standards</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C7D9F2"/>
                    </a:solidFill>
                  </a:tcPr>
                </a:tc>
                <a:tc>
                  <a:txBody>
                    <a:bodyPr/>
                    <a:lstStyle/>
                    <a:p>
                      <a:pPr algn="ctr">
                        <a:lnSpc>
                          <a:spcPct val="115000"/>
                        </a:lnSpc>
                        <a:spcAft>
                          <a:spcPts val="600"/>
                        </a:spcAft>
                      </a:pPr>
                      <a:r>
                        <a:rPr lang="en-AU" sz="1100" dirty="0">
                          <a:solidFill>
                            <a:schemeClr val="tx1"/>
                          </a:solidFill>
                          <a:effectLst/>
                        </a:rPr>
                        <a:t>Metrology verification</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R w="12700" cap="flat" cmpd="sng" algn="ctr">
                      <a:solidFill>
                        <a:schemeClr val="tx1"/>
                      </a:solidFill>
                      <a:prstDash val="solid"/>
                      <a:round/>
                      <a:headEnd type="none" w="med" len="med"/>
                      <a:tailEnd type="none" w="med" len="med"/>
                    </a:lnR>
                    <a:solidFill>
                      <a:srgbClr val="00B0F0"/>
                    </a:solidFill>
                  </a:tcPr>
                </a:tc>
                <a:extLst>
                  <a:ext uri="{0D108BD9-81ED-4DB2-BD59-A6C34878D82A}">
                    <a16:rowId xmlns:a16="http://schemas.microsoft.com/office/drawing/2014/main" val="3797615494"/>
                  </a:ext>
                </a:extLst>
              </a:tr>
              <a:tr h="650960">
                <a:tc>
                  <a:txBody>
                    <a:bodyPr/>
                    <a:lstStyle/>
                    <a:p>
                      <a:pPr algn="ctr">
                        <a:lnSpc>
                          <a:spcPct val="115000"/>
                        </a:lnSpc>
                        <a:spcAft>
                          <a:spcPts val="600"/>
                        </a:spcAft>
                      </a:pPr>
                      <a:r>
                        <a:rPr lang="en-AU" sz="1100" b="0" dirty="0">
                          <a:solidFill>
                            <a:schemeClr val="tx1"/>
                          </a:solidFill>
                          <a:effectLst/>
                        </a:rPr>
                        <a:t>Complementary observations</a:t>
                      </a:r>
                      <a:endParaRPr lang="en-IT" sz="1100" b="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L w="12700" cap="flat" cmpd="sng" algn="ctr">
                      <a:solidFill>
                        <a:schemeClr val="tx1"/>
                      </a:solidFill>
                      <a:prstDash val="solid"/>
                      <a:round/>
                      <a:headEnd type="none" w="med" len="med"/>
                      <a:tailEnd type="none" w="med" len="med"/>
                    </a:lnL>
                    <a:solidFill>
                      <a:srgbClr val="C7D9F2"/>
                    </a:solidFill>
                  </a:tcPr>
                </a:tc>
                <a:tc>
                  <a:txBody>
                    <a:bodyPr/>
                    <a:lstStyle/>
                    <a:p>
                      <a:pPr algn="ctr">
                        <a:lnSpc>
                          <a:spcPct val="115000"/>
                        </a:lnSpc>
                        <a:spcAft>
                          <a:spcPts val="600"/>
                        </a:spcAft>
                      </a:pPr>
                      <a:r>
                        <a:rPr lang="en-AU" sz="1100">
                          <a:solidFill>
                            <a:schemeClr val="tx1"/>
                          </a:solidFill>
                          <a:effectLst/>
                        </a:rPr>
                        <a:t>Operator expertise</a:t>
                      </a:r>
                      <a:endParaRPr lang="en-IT" sz="110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noFill/>
                  </a:tcPr>
                </a:tc>
                <a:tc>
                  <a:txBody>
                    <a:bodyPr/>
                    <a:lstStyle/>
                    <a:p>
                      <a:pPr algn="ctr">
                        <a:lnSpc>
                          <a:spcPct val="115000"/>
                        </a:lnSpc>
                        <a:spcAft>
                          <a:spcPts val="600"/>
                        </a:spcAft>
                      </a:pPr>
                      <a:r>
                        <a:rPr lang="en-AU" sz="1100">
                          <a:solidFill>
                            <a:schemeClr val="tx1"/>
                          </a:solidFill>
                          <a:effectLst/>
                        </a:rPr>
                        <a:t>Guidelines on transformation to satellite sensor</a:t>
                      </a:r>
                      <a:endParaRPr lang="en-IT" sz="110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noFill/>
                  </a:tcPr>
                </a:tc>
                <a:tc>
                  <a:txBody>
                    <a:bodyPr/>
                    <a:lstStyle/>
                    <a:p>
                      <a:pPr algn="ctr">
                        <a:lnSpc>
                          <a:spcPct val="115000"/>
                        </a:lnSpc>
                        <a:spcAft>
                          <a:spcPts val="600"/>
                        </a:spcAft>
                      </a:pPr>
                      <a:r>
                        <a:rPr lang="en-AU" sz="1100" dirty="0">
                          <a:solidFill>
                            <a:schemeClr val="tx1"/>
                          </a:solidFill>
                          <a:effectLst/>
                        </a:rPr>
                        <a:t>Ancillary data</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00FA00"/>
                    </a:solidFill>
                  </a:tcPr>
                </a:tc>
                <a:tc>
                  <a:txBody>
                    <a:bodyPr/>
                    <a:lstStyle/>
                    <a:p>
                      <a:pPr algn="ctr">
                        <a:lnSpc>
                          <a:spcPct val="115000"/>
                        </a:lnSpc>
                        <a:spcAft>
                          <a:spcPts val="600"/>
                        </a:spcAft>
                      </a:pPr>
                      <a:r>
                        <a:rPr lang="en-AU" sz="1100" dirty="0">
                          <a:solidFill>
                            <a:schemeClr val="tx1"/>
                          </a:solidFill>
                          <a:effectLst/>
                        </a:rPr>
                        <a:t>Adequacy for class of instrument/</a:t>
                      </a:r>
                      <a:r>
                        <a:rPr lang="en-AU" sz="1100" u="sng" dirty="0">
                          <a:solidFill>
                            <a:schemeClr val="tx1"/>
                          </a:solidFill>
                          <a:effectLst/>
                        </a:rPr>
                        <a:t> </a:t>
                      </a:r>
                      <a:r>
                        <a:rPr lang="en-AU" sz="1100" dirty="0">
                          <a:solidFill>
                            <a:schemeClr val="tx1"/>
                          </a:solidFill>
                          <a:effectLst/>
                        </a:rPr>
                        <a:t>measurand</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noFill/>
                  </a:tcPr>
                </a:tc>
                <a:tc>
                  <a:txBody>
                    <a:bodyPr/>
                    <a:lstStyle/>
                    <a:p>
                      <a:pPr algn="ctr">
                        <a:lnSpc>
                          <a:spcPct val="115000"/>
                        </a:lnSpc>
                        <a:spcAft>
                          <a:spcPts val="600"/>
                        </a:spcAft>
                      </a:pPr>
                      <a:r>
                        <a:rPr lang="en-US" sz="1100" dirty="0">
                          <a:solidFill>
                            <a:schemeClr val="tx1"/>
                          </a:solidFill>
                          <a:effectLst/>
                        </a:rPr>
                        <a:t>Timeliness</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solidFill>
                      <a:srgbClr val="F2F2F2"/>
                    </a:solidFill>
                  </a:tcPr>
                </a:tc>
                <a:tc>
                  <a:txBody>
                    <a:bodyPr/>
                    <a:lstStyle/>
                    <a:p>
                      <a:pPr algn="ctr">
                        <a:lnSpc>
                          <a:spcPct val="115000"/>
                        </a:lnSpc>
                        <a:spcAft>
                          <a:spcPts val="600"/>
                        </a:spcAft>
                      </a:pPr>
                      <a:r>
                        <a:rPr lang="en-AU" sz="1100" dirty="0">
                          <a:solidFill>
                            <a:schemeClr val="tx1"/>
                          </a:solidFill>
                          <a:effectLst/>
                        </a:rPr>
                        <a:t>Independent verification</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nchor="ctr">
                    <a:lnR w="12700" cap="flat" cmpd="sng" algn="ctr">
                      <a:solidFill>
                        <a:schemeClr val="tx1"/>
                      </a:solidFill>
                      <a:prstDash val="solid"/>
                      <a:round/>
                      <a:headEnd type="none" w="med" len="med"/>
                      <a:tailEnd type="none" w="med" len="med"/>
                    </a:lnR>
                    <a:solidFill>
                      <a:srgbClr val="00FA00"/>
                    </a:solidFill>
                  </a:tcPr>
                </a:tc>
                <a:extLst>
                  <a:ext uri="{0D108BD9-81ED-4DB2-BD59-A6C34878D82A}">
                    <a16:rowId xmlns:a16="http://schemas.microsoft.com/office/drawing/2014/main" val="2660385065"/>
                  </a:ext>
                </a:extLst>
              </a:tr>
              <a:tr h="466521">
                <a:tc gridSpan="6">
                  <a:txBody>
                    <a:bodyPr/>
                    <a:lstStyle/>
                    <a:p>
                      <a:pPr algn="r">
                        <a:lnSpc>
                          <a:spcPct val="115000"/>
                        </a:lnSpc>
                        <a:spcAft>
                          <a:spcPts val="600"/>
                        </a:spcAft>
                      </a:pPr>
                      <a:r>
                        <a:rPr lang="en-AU" sz="1100" dirty="0">
                          <a:solidFill>
                            <a:schemeClr val="tx1"/>
                          </a:solidFill>
                          <a:effectLst/>
                        </a:rPr>
                        <a:t>FRM CLASSIFICATION</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a:txBody>
                    <a:bodyPr/>
                    <a:lstStyle/>
                    <a:p>
                      <a:pPr algn="ctr">
                        <a:lnSpc>
                          <a:spcPct val="115000"/>
                        </a:lnSpc>
                        <a:spcAft>
                          <a:spcPts val="600"/>
                        </a:spcAft>
                      </a:pPr>
                      <a:r>
                        <a:rPr lang="en-AU" sz="1100" dirty="0">
                          <a:solidFill>
                            <a:schemeClr val="tx1"/>
                          </a:solidFill>
                          <a:effectLst/>
                        </a:rPr>
                        <a:t>A B C D</a:t>
                      </a:r>
                      <a:endParaRPr lang="en-IT" sz="1100" dirty="0">
                        <a:solidFill>
                          <a:schemeClr val="tx1"/>
                        </a:solidFill>
                        <a:effectLst/>
                        <a:latin typeface="Georgia" panose="02040502050405020303" pitchFamily="18" charset="0"/>
                        <a:ea typeface="Georgia" panose="02040502050405020303" pitchFamily="18" charset="0"/>
                        <a:cs typeface="Georgia" panose="02040502050405020303" pitchFamily="18" charset="0"/>
                      </a:endParaRPr>
                    </a:p>
                  </a:txBody>
                  <a:tcPr marL="63500" marR="6350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7537263"/>
                  </a:ext>
                </a:extLst>
              </a:tr>
            </a:tbl>
          </a:graphicData>
        </a:graphic>
      </p:graphicFrame>
      <p:graphicFrame>
        <p:nvGraphicFramePr>
          <p:cNvPr id="4" name="Table 3">
            <a:extLst>
              <a:ext uri="{FF2B5EF4-FFF2-40B4-BE49-F238E27FC236}">
                <a16:creationId xmlns:a16="http://schemas.microsoft.com/office/drawing/2014/main" id="{57E32522-67DC-5DC7-29D3-0430534051AA}"/>
              </a:ext>
            </a:extLst>
          </p:cNvPr>
          <p:cNvGraphicFramePr>
            <a:graphicFrameLocks noGrp="1"/>
          </p:cNvGraphicFramePr>
          <p:nvPr/>
        </p:nvGraphicFramePr>
        <p:xfrm>
          <a:off x="10032999" y="4632671"/>
          <a:ext cx="1846263" cy="1443228"/>
        </p:xfrm>
        <a:graphic>
          <a:graphicData uri="http://schemas.openxmlformats.org/drawingml/2006/table">
            <a:tbl>
              <a:tblPr bandRow="1">
                <a:tableStyleId>{5C22544A-7EE6-4342-B048-85BDC9FD1C3A}</a:tableStyleId>
              </a:tblPr>
              <a:tblGrid>
                <a:gridCol w="1846263">
                  <a:extLst>
                    <a:ext uri="{9D8B030D-6E8A-4147-A177-3AD203B41FA5}">
                      <a16:colId xmlns:a16="http://schemas.microsoft.com/office/drawing/2014/main" val="396830111"/>
                    </a:ext>
                  </a:extLst>
                </a:gridCol>
              </a:tblGrid>
              <a:tr h="0">
                <a:tc>
                  <a:txBody>
                    <a:bodyPr/>
                    <a:lstStyle/>
                    <a:p>
                      <a:pPr algn="ctr">
                        <a:lnSpc>
                          <a:spcPct val="115000"/>
                        </a:lnSpc>
                        <a:spcAft>
                          <a:spcPts val="600"/>
                        </a:spcAft>
                      </a:pPr>
                      <a:r>
                        <a:rPr lang="en-AU" sz="1100" dirty="0">
                          <a:effectLst/>
                        </a:rPr>
                        <a:t>Grade</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1F497D"/>
                    </a:solidFill>
                  </a:tcPr>
                </a:tc>
                <a:extLst>
                  <a:ext uri="{0D108BD9-81ED-4DB2-BD59-A6C34878D82A}">
                    <a16:rowId xmlns:a16="http://schemas.microsoft.com/office/drawing/2014/main" val="1919725374"/>
                  </a:ext>
                </a:extLst>
              </a:tr>
              <a:tr h="0">
                <a:tc>
                  <a:txBody>
                    <a:bodyPr/>
                    <a:lstStyle/>
                    <a:p>
                      <a:pPr algn="ctr">
                        <a:lnSpc>
                          <a:spcPct val="115000"/>
                        </a:lnSpc>
                        <a:spcAft>
                          <a:spcPts val="600"/>
                        </a:spcAft>
                      </a:pPr>
                      <a:r>
                        <a:rPr lang="en-AU" sz="1100" dirty="0">
                          <a:effectLst/>
                        </a:rPr>
                        <a:t>Not Assessed</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056858365"/>
                  </a:ext>
                </a:extLst>
              </a:tr>
              <a:tr h="0">
                <a:tc>
                  <a:txBody>
                    <a:bodyPr/>
                    <a:lstStyle/>
                    <a:p>
                      <a:pPr algn="ctr">
                        <a:lnSpc>
                          <a:spcPct val="115000"/>
                        </a:lnSpc>
                        <a:spcAft>
                          <a:spcPts val="600"/>
                        </a:spcAft>
                      </a:pPr>
                      <a:r>
                        <a:rPr lang="en-AU" sz="1100" dirty="0">
                          <a:effectLst/>
                        </a:rPr>
                        <a:t>Not Assessable</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2F2F2"/>
                    </a:solidFill>
                  </a:tcPr>
                </a:tc>
                <a:extLst>
                  <a:ext uri="{0D108BD9-81ED-4DB2-BD59-A6C34878D82A}">
                    <a16:rowId xmlns:a16="http://schemas.microsoft.com/office/drawing/2014/main" val="2573500841"/>
                  </a:ext>
                </a:extLst>
              </a:tr>
              <a:tr h="0">
                <a:tc>
                  <a:txBody>
                    <a:bodyPr/>
                    <a:lstStyle/>
                    <a:p>
                      <a:pPr algn="ctr">
                        <a:lnSpc>
                          <a:spcPct val="115000"/>
                        </a:lnSpc>
                        <a:spcAft>
                          <a:spcPts val="600"/>
                        </a:spcAft>
                      </a:pPr>
                      <a:r>
                        <a:rPr lang="en-AU" sz="1100" dirty="0">
                          <a:effectLst/>
                        </a:rPr>
                        <a:t>Basic</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7D9F2"/>
                    </a:solidFill>
                  </a:tcPr>
                </a:tc>
                <a:extLst>
                  <a:ext uri="{0D108BD9-81ED-4DB2-BD59-A6C34878D82A}">
                    <a16:rowId xmlns:a16="http://schemas.microsoft.com/office/drawing/2014/main" val="2069824975"/>
                  </a:ext>
                </a:extLst>
              </a:tr>
              <a:tr h="0">
                <a:tc>
                  <a:txBody>
                    <a:bodyPr/>
                    <a:lstStyle/>
                    <a:p>
                      <a:pPr algn="ctr">
                        <a:lnSpc>
                          <a:spcPct val="115000"/>
                        </a:lnSpc>
                        <a:spcAft>
                          <a:spcPts val="600"/>
                        </a:spcAft>
                      </a:pPr>
                      <a:r>
                        <a:rPr lang="en-AU" sz="1100" dirty="0">
                          <a:effectLst/>
                        </a:rPr>
                        <a:t>Good</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B0F0"/>
                    </a:solidFill>
                  </a:tcPr>
                </a:tc>
                <a:extLst>
                  <a:ext uri="{0D108BD9-81ED-4DB2-BD59-A6C34878D82A}">
                    <a16:rowId xmlns:a16="http://schemas.microsoft.com/office/drawing/2014/main" val="2984748741"/>
                  </a:ext>
                </a:extLst>
              </a:tr>
              <a:tr h="205740">
                <a:tc>
                  <a:txBody>
                    <a:bodyPr/>
                    <a:lstStyle/>
                    <a:p>
                      <a:pPr algn="ctr">
                        <a:lnSpc>
                          <a:spcPct val="115000"/>
                        </a:lnSpc>
                        <a:spcAft>
                          <a:spcPts val="600"/>
                        </a:spcAft>
                      </a:pPr>
                      <a:r>
                        <a:rPr lang="en-AU" sz="1100" dirty="0">
                          <a:effectLst/>
                        </a:rPr>
                        <a:t>Excellent</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92D051"/>
                    </a:solidFill>
                  </a:tcPr>
                </a:tc>
                <a:extLst>
                  <a:ext uri="{0D108BD9-81ED-4DB2-BD59-A6C34878D82A}">
                    <a16:rowId xmlns:a16="http://schemas.microsoft.com/office/drawing/2014/main" val="168443510"/>
                  </a:ext>
                </a:extLst>
              </a:tr>
              <a:tr h="77142">
                <a:tc>
                  <a:txBody>
                    <a:bodyPr/>
                    <a:lstStyle/>
                    <a:p>
                      <a:pPr algn="ctr">
                        <a:lnSpc>
                          <a:spcPct val="115000"/>
                        </a:lnSpc>
                        <a:spcAft>
                          <a:spcPts val="600"/>
                        </a:spcAft>
                      </a:pPr>
                      <a:r>
                        <a:rPr lang="en-AU" sz="1100" dirty="0">
                          <a:effectLst/>
                        </a:rPr>
                        <a:t>Ideal</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0FA00"/>
                    </a:solidFill>
                  </a:tcPr>
                </a:tc>
                <a:extLst>
                  <a:ext uri="{0D108BD9-81ED-4DB2-BD59-A6C34878D82A}">
                    <a16:rowId xmlns:a16="http://schemas.microsoft.com/office/drawing/2014/main" val="1381200673"/>
                  </a:ext>
                </a:extLst>
              </a:tr>
              <a:tr h="0">
                <a:tc>
                  <a:txBody>
                    <a:bodyPr/>
                    <a:lstStyle/>
                    <a:p>
                      <a:pPr algn="ctr">
                        <a:lnSpc>
                          <a:spcPct val="115000"/>
                        </a:lnSpc>
                        <a:spcAft>
                          <a:spcPts val="600"/>
                        </a:spcAft>
                      </a:pPr>
                      <a:r>
                        <a:rPr lang="en-AU" sz="1100" dirty="0">
                          <a:effectLst/>
                        </a:rPr>
                        <a:t>Not Public</a:t>
                      </a:r>
                      <a:endParaRPr lang="en-IT" sz="1100" dirty="0">
                        <a:effectLst/>
                        <a:latin typeface="Georgia" panose="02040502050405020303" pitchFamily="18" charset="0"/>
                        <a:ea typeface="Georgia" panose="02040502050405020303" pitchFamily="18" charset="0"/>
                        <a:cs typeface="Georgia" panose="02040502050405020303"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04738724"/>
                  </a:ext>
                </a:extLst>
              </a:tr>
            </a:tbl>
          </a:graphicData>
        </a:graphic>
      </p:graphicFrame>
      <p:sp>
        <p:nvSpPr>
          <p:cNvPr id="5" name="Line Callout 1 4">
            <a:extLst>
              <a:ext uri="{FF2B5EF4-FFF2-40B4-BE49-F238E27FC236}">
                <a16:creationId xmlns:a16="http://schemas.microsoft.com/office/drawing/2014/main" id="{DBADDBB8-E844-D415-E1C4-F622C10C47BB}"/>
              </a:ext>
            </a:extLst>
          </p:cNvPr>
          <p:cNvSpPr/>
          <p:nvPr/>
        </p:nvSpPr>
        <p:spPr>
          <a:xfrm>
            <a:off x="9575800" y="1333500"/>
            <a:ext cx="2425700" cy="2971800"/>
          </a:xfrm>
          <a:prstGeom prst="borderCallout1">
            <a:avLst>
              <a:gd name="adj1" fmla="val 99974"/>
              <a:gd name="adj2" fmla="val 23526"/>
              <a:gd name="adj3" fmla="val 141899"/>
              <a:gd name="adj4" fmla="val -1288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Class A </a:t>
            </a:r>
            <a:r>
              <a:rPr kumimoji="0" lang="en-GB" sz="1000" b="0"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 Where the measurement fully meets all the criteria necessary to be considered an FRM for a particular class of instrument and measurand.</a:t>
            </a:r>
            <a:endParaRPr kumimoji="0" lang="en-IT" sz="1000" b="0" i="0" u="none" strike="noStrike" kern="10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Class B</a:t>
            </a:r>
            <a:r>
              <a:rPr kumimoji="0" lang="en-GB" sz="1000" b="0"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 – Where the measurement meets many of the key criteria and has a path towards meeting the Class A status in the near term.</a:t>
            </a:r>
            <a:endParaRPr kumimoji="0" lang="en-IT" sz="1000" b="0" i="0" u="none" strike="noStrike" kern="10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Class C</a:t>
            </a:r>
            <a:r>
              <a:rPr kumimoji="0" lang="en-GB" sz="1000" b="0"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 – Meets or has some clear path towards achieving the criteria needed to reach a higher class and provides some clear value to the validation of a class of satellite instruments/measurands.</a:t>
            </a:r>
            <a:endParaRPr kumimoji="0" lang="en-IT" sz="1000" b="0" i="0" u="none" strike="noStrike" kern="10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Class D</a:t>
            </a:r>
            <a:r>
              <a:rPr kumimoji="0" lang="en-GB" sz="1000" b="0"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 – Is a relatively basic adherence to the FRM criteria but there is a strategy and aspiration to progress towards a higher class. This can be considered an entry level class for those starting out on developing an FRM.</a:t>
            </a:r>
            <a:r>
              <a:rPr kumimoji="0" lang="en-GB" sz="1000" b="1" i="0" u="none" strike="noStrike" kern="0" cap="none" spc="0" normalizeH="0" baseline="0" noProof="0" dirty="0">
                <a:ln>
                  <a:noFill/>
                </a:ln>
                <a:solidFill>
                  <a:srgbClr val="000000"/>
                </a:solidFill>
                <a:effectLst/>
                <a:uLnTx/>
                <a:uFillTx/>
                <a:latin typeface="Georgia" panose="02040502050405020303" pitchFamily="18" charset="0"/>
                <a:ea typeface="Aptos" panose="020B0004020202020204" pitchFamily="34" charset="0"/>
                <a:cs typeface="AppleSystemUIFont"/>
                <a:sym typeface="Arial"/>
              </a:rPr>
              <a:t> </a:t>
            </a:r>
            <a:endParaRPr kumimoji="0" lang="en-IT" sz="1000" b="0" i="0" u="none" strike="noStrike" kern="1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p:txBody>
      </p:sp>
      <p:sp>
        <p:nvSpPr>
          <p:cNvPr id="6" name="Rounded Rectangle 5">
            <a:extLst>
              <a:ext uri="{FF2B5EF4-FFF2-40B4-BE49-F238E27FC236}">
                <a16:creationId xmlns:a16="http://schemas.microsoft.com/office/drawing/2014/main" id="{6E50AE30-0488-EB55-01D8-6FB29E3D4DCF}"/>
              </a:ext>
            </a:extLst>
          </p:cNvPr>
          <p:cNvSpPr/>
          <p:nvPr/>
        </p:nvSpPr>
        <p:spPr>
          <a:xfrm>
            <a:off x="6731000" y="1663700"/>
            <a:ext cx="1498600" cy="3771900"/>
          </a:xfrm>
          <a:prstGeom prst="round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T" sz="1400" b="0" i="0" u="none" strike="noStrike" kern="0" cap="none" spc="0" normalizeH="0" baseline="0" noProof="0" dirty="0">
              <a:ln>
                <a:noFill/>
              </a:ln>
              <a:solidFill>
                <a:srgbClr val="FFFFFF"/>
              </a:solidFill>
              <a:effectLst/>
              <a:highlight>
                <a:srgbClr val="FFFF00"/>
              </a:highlight>
              <a:uLnTx/>
              <a:uFillTx/>
              <a:latin typeface="Arial"/>
              <a:ea typeface="+mn-ea"/>
              <a:cs typeface="+mn-cs"/>
              <a:sym typeface="Arial"/>
            </a:endParaRPr>
          </a:p>
        </p:txBody>
      </p:sp>
    </p:spTree>
    <p:extLst>
      <p:ext uri="{BB962C8B-B14F-4D97-AF65-F5344CB8AC3E}">
        <p14:creationId xmlns:p14="http://schemas.microsoft.com/office/powerpoint/2010/main" val="222146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9F9DBE-36F6-CA11-DD42-0C2EB19831E2}"/>
              </a:ext>
            </a:extLst>
          </p:cNvPr>
          <p:cNvSpPr txBox="1"/>
          <p:nvPr/>
        </p:nvSpPr>
        <p:spPr>
          <a:xfrm>
            <a:off x="634094" y="112812"/>
            <a:ext cx="6101442" cy="769441"/>
          </a:xfrm>
          <a:prstGeom prst="rect">
            <a:avLst/>
          </a:prstGeom>
          <a:noFill/>
        </p:spPr>
        <p:txBody>
          <a:bodyPr wrap="square">
            <a:spAutoFit/>
          </a:bodyPr>
          <a:lstStyle/>
          <a:p>
            <a:pPr>
              <a:spcAft>
                <a:spcPts val="400"/>
              </a:spcAft>
            </a:pPr>
            <a:r>
              <a:rPr lang="en-US" sz="4400" b="1" kern="1400" spc="-5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Summary for FRMs</a:t>
            </a:r>
            <a:endParaRPr lang="en-IT" sz="4400" kern="1400" spc="-5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B4310516-12B1-7917-7386-A4DF1C864186}"/>
              </a:ext>
            </a:extLst>
          </p:cNvPr>
          <p:cNvSpPr txBox="1"/>
          <p:nvPr/>
        </p:nvSpPr>
        <p:spPr>
          <a:xfrm>
            <a:off x="114300" y="1168400"/>
            <a:ext cx="11785600" cy="4770537"/>
          </a:xfrm>
          <a:prstGeom prst="rect">
            <a:avLst/>
          </a:prstGeom>
          <a:noFill/>
        </p:spPr>
        <p:txBody>
          <a:bodyPr wrap="square">
            <a:spAutoFit/>
          </a:bodyPr>
          <a:lstStyle/>
          <a:p>
            <a:pPr marL="482600" indent="-342900">
              <a:buFont typeface="Arial" panose="020B0604020202020204" pitchFamily="34" charset="0"/>
              <a:buChar char="•"/>
              <a:tabLst>
                <a:tab pos="0" algn="l"/>
              </a:tabLst>
            </a:pPr>
            <a:r>
              <a:rPr lang="en-GB" sz="19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The CEOS WGCV has implemented a framework to assess the maturity and compliance of a “Cal/Val reference measurement” in terms of a set of community-agreed criteria which define it to be of CEOS-FRM quality. </a:t>
            </a:r>
            <a:endParaRPr lang="en-GB" sz="1900" kern="100" dirty="0">
              <a:latin typeface="Georgia" panose="02040502050405020303" pitchFamily="18" charset="0"/>
              <a:ea typeface="Times New Roman" panose="02020603050405020304" pitchFamily="18" charset="0"/>
              <a:cs typeface="Times New Roman" panose="02020603050405020304" pitchFamily="18" charset="0"/>
            </a:endParaRPr>
          </a:p>
          <a:p>
            <a:pPr marL="482600" indent="-342900">
              <a:buFont typeface="Arial" panose="020B0604020202020204" pitchFamily="34" charset="0"/>
              <a:buChar char="•"/>
              <a:tabLst>
                <a:tab pos="0" algn="l"/>
              </a:tabLst>
            </a:pPr>
            <a:endParaRPr lang="en-GB" sz="19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endParaRPr>
          </a:p>
          <a:p>
            <a:pPr marL="482600" indent="-342900">
              <a:buFont typeface="Arial" panose="020B0604020202020204" pitchFamily="34" charset="0"/>
              <a:buChar char="•"/>
              <a:tabLst>
                <a:tab pos="0" algn="l"/>
              </a:tabLst>
            </a:pPr>
            <a:r>
              <a:rPr lang="en-GB" sz="1900" kern="100" dirty="0">
                <a:latin typeface="Georgia" panose="02040502050405020303" pitchFamily="18" charset="0"/>
                <a:ea typeface="Times New Roman" panose="02020603050405020304" pitchFamily="18" charset="0"/>
                <a:cs typeface="Times New Roman" panose="02020603050405020304" pitchFamily="18" charset="0"/>
              </a:rPr>
              <a:t>Information and Guidelines are available on CEOS Cal/Val Portal </a:t>
            </a:r>
            <a:r>
              <a:rPr lang="en-US" sz="1900" u="sng" dirty="0">
                <a:solidFill>
                  <a:srgbClr val="0563C1"/>
                </a:solidFill>
                <a:effectLst/>
                <a:latin typeface="Georgia" panose="02040502050405020303" pitchFamily="18" charset="0"/>
                <a:ea typeface="Times New Roman" panose="02020603050405020304" pitchFamily="18" charset="0"/>
                <a:hlinkClick r:id="rId3"/>
              </a:rPr>
              <a:t>https://calvalportal.ceos.org/web/guest/frms-assessment-framework</a:t>
            </a:r>
            <a:endParaRPr lang="en-GB" sz="19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endParaRPr>
          </a:p>
          <a:p>
            <a:pPr marL="482600" indent="-342900">
              <a:buFont typeface="Arial" panose="020B0604020202020204" pitchFamily="34" charset="0"/>
              <a:buChar char="•"/>
              <a:tabLst>
                <a:tab pos="0" algn="l"/>
              </a:tabLst>
            </a:pPr>
            <a:endParaRPr lang="en-GB" sz="1900" kern="100" dirty="0">
              <a:latin typeface="Georgia" panose="02040502050405020303" pitchFamily="18" charset="0"/>
              <a:ea typeface="Times New Roman" panose="02020603050405020304" pitchFamily="18" charset="0"/>
              <a:cs typeface="Times New Roman" panose="02020603050405020304" pitchFamily="18" charset="0"/>
            </a:endParaRPr>
          </a:p>
          <a:p>
            <a:pPr marL="482600" indent="-342900">
              <a:buFont typeface="Arial" panose="020B0604020202020204" pitchFamily="34" charset="0"/>
              <a:buChar char="•"/>
              <a:tabLst>
                <a:tab pos="0" algn="l"/>
              </a:tabLst>
            </a:pPr>
            <a:r>
              <a:rPr lang="en-GB" sz="19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The assessment process is based on a Maturity Matrix (MM) approach that provides a visual assessment of the state of any FRM against each of a set of given criteria. A tool has been developed to fill the MM according to a configurable questionnaire.</a:t>
            </a:r>
          </a:p>
          <a:p>
            <a:pPr marL="482600" indent="-342900">
              <a:buFont typeface="Arial" panose="020B0604020202020204" pitchFamily="34" charset="0"/>
              <a:buChar char="•"/>
              <a:tabLst>
                <a:tab pos="0" algn="l"/>
              </a:tabLst>
            </a:pPr>
            <a:endParaRPr lang="en-GB" sz="1900" kern="100" dirty="0">
              <a:latin typeface="Georgia" panose="02040502050405020303" pitchFamily="18" charset="0"/>
              <a:ea typeface="Times New Roman" panose="02020603050405020304" pitchFamily="18" charset="0"/>
              <a:cs typeface="Times New Roman" panose="02020603050405020304" pitchFamily="18" charset="0"/>
            </a:endParaRPr>
          </a:p>
          <a:p>
            <a:pPr marL="482600" indent="-342900">
              <a:buFont typeface="Arial" panose="020B0604020202020204" pitchFamily="34" charset="0"/>
              <a:buChar char="•"/>
              <a:tabLst>
                <a:tab pos="0" algn="l"/>
              </a:tabLst>
            </a:pPr>
            <a:r>
              <a:rPr lang="en-GB" sz="19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A first exercise was conducted by several selected pilots. </a:t>
            </a:r>
            <a:r>
              <a:rPr lang="en-GB" sz="1900" kern="100" dirty="0">
                <a:latin typeface="Georgia" panose="02040502050405020303" pitchFamily="18" charset="0"/>
                <a:ea typeface="Times New Roman" panose="02020603050405020304" pitchFamily="18" charset="0"/>
                <a:cs typeface="Times New Roman" panose="02020603050405020304" pitchFamily="18" charset="0"/>
              </a:rPr>
              <a:t>It has led to improvements in both the approach (guidelines) and in the MM tool.</a:t>
            </a:r>
          </a:p>
          <a:p>
            <a:pPr marL="482600" indent="-342900">
              <a:buFont typeface="Arial" panose="020B0604020202020204" pitchFamily="34" charset="0"/>
              <a:buChar char="•"/>
              <a:tabLst>
                <a:tab pos="0" algn="l"/>
              </a:tabLst>
            </a:pPr>
            <a:endParaRPr lang="en-GB" sz="19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endParaRPr>
          </a:p>
          <a:p>
            <a:pPr marL="482600" indent="-342900">
              <a:buFont typeface="Arial" panose="020B0604020202020204" pitchFamily="34" charset="0"/>
              <a:buChar char="•"/>
              <a:tabLst>
                <a:tab pos="0" algn="l"/>
              </a:tabLst>
            </a:pPr>
            <a:r>
              <a:rPr lang="en-GB" sz="1900" kern="100" dirty="0">
                <a:latin typeface="Georgia" panose="02040502050405020303" pitchFamily="18" charset="0"/>
                <a:ea typeface="Times New Roman" panose="02020603050405020304" pitchFamily="18" charset="0"/>
                <a:cs typeface="Times New Roman" panose="02020603050405020304" pitchFamily="18" charset="0"/>
              </a:rPr>
              <a:t>A second phase of exercises is started with the target  of providing results for the next WGCV-56 meeting (20-24 April 2026).</a:t>
            </a:r>
            <a:endParaRPr lang="en-GB" sz="1400" kern="100" dirty="0">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4360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SA_Presentation_DARK">
  <a:themeElements>
    <a:clrScheme name="ESA Presentation 2020 Dark">
      <a:dk1>
        <a:srgbClr val="003249"/>
      </a:dk1>
      <a:lt1>
        <a:srgbClr val="FEFFFF"/>
      </a:lt1>
      <a:dk2>
        <a:srgbClr val="335E6E"/>
      </a:dk2>
      <a:lt2>
        <a:srgbClr val="E7E8E3"/>
      </a:lt2>
      <a:accent1>
        <a:srgbClr val="00AE9C"/>
      </a:accent1>
      <a:accent2>
        <a:srgbClr val="EC1A2F"/>
      </a:accent2>
      <a:accent3>
        <a:srgbClr val="FBAB18"/>
      </a:accent3>
      <a:accent4>
        <a:srgbClr val="009BDA"/>
      </a:accent4>
      <a:accent5>
        <a:srgbClr val="8096A6"/>
      </a:accent5>
      <a:accent6>
        <a:srgbClr val="E7E8E3"/>
      </a:accent6>
      <a:hlink>
        <a:srgbClr val="6DCFF6"/>
      </a:hlink>
      <a:folHlink>
        <a:srgbClr val="009BD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solidFill>
              <a:srgbClr val="8197A6"/>
            </a:solidFill>
            <a:latin typeface="Arial" panose="020B0604020202020204" pitchFamily="34" charset="0"/>
            <a:ea typeface="MS PGothic" pitchFamily="34" charset="-128"/>
            <a:cs typeface="Arial" panose="020B0604020202020204" pitchFamily="34" charset="0"/>
          </a:defRPr>
        </a:defPPr>
      </a:lstStyle>
    </a:txDef>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7" id="{4CA9832E-666F-4CC3-AD9B-0937E11E4AAE}" vid="{CBDE996B-699F-4611-8EBE-EB0AFC6FACB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92a3b380-abf6-46f2-87bb-c2c114de1c9e" ContentTypeId="0x01"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X6PPVAVDZMSZ-613157859-13487</_dlc_DocId>
    <_dlc_DocIdUrl xmlns="cfab5f87-ed30-4dbb-a820-4234a14babf6">
      <Url>https://wmoomm.sharepoint.com/sites/Collaboration/_layouts/15/DocIdRedir.aspx?ID=X6PPVAVDZMSZ-613157859-13487</Url>
      <Description>X6PPVAVDZMSZ-613157859-13487</Description>
    </_dlc_DocIdUrl>
  </documentManagement>
</p:properties>
</file>

<file path=customXml/itemProps1.xml><?xml version="1.0" encoding="utf-8"?>
<ds:datastoreItem xmlns:ds="http://schemas.openxmlformats.org/officeDocument/2006/customXml" ds:itemID="{140E3A74-1DB5-4187-AEB4-177E8799B23D}">
  <ds:schemaRefs>
    <ds:schemaRef ds:uri="http://schemas.microsoft.com/sharepoint/v3/contenttype/forms"/>
  </ds:schemaRefs>
</ds:datastoreItem>
</file>

<file path=customXml/itemProps2.xml><?xml version="1.0" encoding="utf-8"?>
<ds:datastoreItem xmlns:ds="http://schemas.openxmlformats.org/officeDocument/2006/customXml" ds:itemID="{6B08AC0E-FE4C-4D40-B8A4-1F0E66140C02}">
  <ds:schemaRefs>
    <ds:schemaRef ds:uri="Microsoft.SharePoint.Taxonomy.ContentTypeSync"/>
  </ds:schemaRefs>
</ds:datastoreItem>
</file>

<file path=customXml/itemProps3.xml><?xml version="1.0" encoding="utf-8"?>
<ds:datastoreItem xmlns:ds="http://schemas.openxmlformats.org/officeDocument/2006/customXml" ds:itemID="{BD43DE87-E075-4944-8ADC-5CC22A4781D6}">
  <ds:schemaRefs>
    <ds:schemaRef ds:uri="http://schemas.microsoft.com/sharepoint/events"/>
  </ds:schemaRefs>
</ds:datastoreItem>
</file>

<file path=customXml/itemProps4.xml><?xml version="1.0" encoding="utf-8"?>
<ds:datastoreItem xmlns:ds="http://schemas.openxmlformats.org/officeDocument/2006/customXml" ds:itemID="{1860DEB0-2F9F-4190-9CAA-888CBA976D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5fcdb6-58ff-4d84-993c-bb26a5b54815"/>
    <ds:schemaRef ds:uri="cfab5f87-ed30-4dbb-a820-4234a14babf6"/>
    <ds:schemaRef ds:uri="b872a7c1-ed7f-4c06-9e7d-9181e1c04f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4BDEEA2-5A07-4A54-8142-FE927A31014B}">
  <ds:schemaRefs>
    <ds:schemaRef ds:uri="http://schemas.microsoft.com/office/2006/metadata/properties"/>
    <ds:schemaRef ds:uri="http://schemas.microsoft.com/office/infopath/2007/PartnerControls"/>
    <ds:schemaRef ds:uri="cfab5f87-ed30-4dbb-a820-4234a14babf6"/>
    <ds:schemaRef ds:uri="b872a7c1-ed7f-4c06-9e7d-9181e1c04fc6"/>
    <ds:schemaRef ds:uri="715fcdb6-58ff-4d84-993c-bb26a5b54815"/>
  </ds:schemaRefs>
</ds:datastoreItem>
</file>

<file path=docMetadata/LabelInfo.xml><?xml version="1.0" encoding="utf-8"?>
<clbl:labelList xmlns:clbl="http://schemas.microsoft.com/office/2020/mipLabelMetadata">
  <clbl:label id="{3976fa30-1907-4356-8241-62ea5e1c0256}" enabled="1" method="Standard" siteId="{9a5cacd0-2bef-4dd7-ac5c-7ebe1f54f495}" removed="0"/>
</clbl:labelList>
</file>

<file path=docProps/app.xml><?xml version="1.0" encoding="utf-8"?>
<Properties xmlns="http://schemas.openxmlformats.org/officeDocument/2006/extended-properties" xmlns:vt="http://schemas.openxmlformats.org/officeDocument/2006/docPropsVTypes">
  <Template>Office Theme</Template>
  <TotalTime>575</TotalTime>
  <Words>2903</Words>
  <Application>Microsoft Office PowerPoint</Application>
  <PresentationFormat>Widescreen</PresentationFormat>
  <Paragraphs>272</Paragraphs>
  <Slides>20</Slides>
  <Notes>15</Notes>
  <HiddenSlides>0</HiddenSlides>
  <MMClips>0</MMClips>
  <ScaleCrop>false</ScaleCrop>
  <HeadingPairs>
    <vt:vector size="4" baseType="variant">
      <vt:variant>
        <vt:lpstr>Tema</vt:lpstr>
      </vt:variant>
      <vt:variant>
        <vt:i4>3</vt:i4>
      </vt:variant>
      <vt:variant>
        <vt:lpstr>Titoli diapositive</vt:lpstr>
      </vt:variant>
      <vt:variant>
        <vt:i4>20</vt:i4>
      </vt:variant>
    </vt:vector>
  </HeadingPairs>
  <TitlesOfParts>
    <vt:vector size="23" baseType="lpstr">
      <vt:lpstr>Office Theme</vt:lpstr>
      <vt:lpstr>ceos</vt:lpstr>
      <vt:lpstr>ESA_Presentation_DARK</vt:lpstr>
      <vt:lpstr>GSICS Data Working Group  GDWG Report from ESA</vt:lpstr>
      <vt:lpstr>Table of Contents</vt:lpstr>
      <vt:lpstr>GDWG Actions for ESA</vt:lpstr>
      <vt:lpstr>ATMOS 1-5 July | Bologna, Italy</vt:lpstr>
      <vt:lpstr>ATMOS 1-5 July | Bologna, Italy</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FRM Concept: Background and Objectives </vt:lpstr>
      <vt:lpstr>Presentazione standard di PowerPoint</vt:lpstr>
      <vt:lpstr>Presentazione standard di PowerPoint</vt:lpstr>
      <vt:lpstr>Presentazione standard di PowerPoint</vt:lpstr>
      <vt:lpstr>Maturity Matrix Tool</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Paolo Castracane</dc:creator>
  <cp:lastModifiedBy>Paolo Castracane</cp:lastModifiedBy>
  <cp:revision>4</cp:revision>
  <dcterms:created xsi:type="dcterms:W3CDTF">2026-03-04T14:10:12Z</dcterms:created>
  <dcterms:modified xsi:type="dcterms:W3CDTF">2026-03-24T18:48:01Z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d78ca1a1-295a-4c64-8496-d24b88c59c5a</vt:lpwstr>
  </property>
  <property fmtid="{D5CDD505-2E9C-101B-9397-08002B2CF9AE}" pid="4" name="MediaServiceImageTags">
    <vt:lpwstr/>
  </property>
</Properties>
</file>