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6"/>
    <p:sldMasterId id="2147483656" r:id="rId7"/>
    <p:sldMasterId id="2147483658" r:id="rId8"/>
  </p:sldMasterIdLst>
  <p:notesMasterIdLst>
    <p:notesMasterId r:id="rId27"/>
  </p:notesMasterIdLst>
  <p:sldIdLst>
    <p:sldId id="256" r:id="rId9"/>
    <p:sldId id="259" r:id="rId10"/>
    <p:sldId id="2147483068" r:id="rId11"/>
    <p:sldId id="2147482177" r:id="rId12"/>
    <p:sldId id="2147483064" r:id="rId13"/>
    <p:sldId id="2147481931" r:id="rId14"/>
    <p:sldId id="1611" r:id="rId15"/>
    <p:sldId id="2147483065" r:id="rId16"/>
    <p:sldId id="2147376124" r:id="rId17"/>
    <p:sldId id="11547" r:id="rId18"/>
    <p:sldId id="11559" r:id="rId19"/>
    <p:sldId id="2147483067" r:id="rId20"/>
    <p:sldId id="697" r:id="rId21"/>
    <p:sldId id="2147482060" r:id="rId22"/>
    <p:sldId id="2147483069" r:id="rId23"/>
    <p:sldId id="2147482057" r:id="rId24"/>
    <p:sldId id="2147482061" r:id="rId25"/>
    <p:sldId id="2147482058" r:id="rId26"/>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8695F1-266D-1244-A28C-BC10FB47B3D0}" v="171" dt="2026-03-26T13:03:13.983"/>
    <p1510:client id="{B4A2938D-6F97-8FFB-1E5F-05896C638ABA}" v="1" dt="2026-03-26T17:02:37.8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92"/>
    <p:restoredTop sz="71140"/>
  </p:normalViewPr>
  <p:slideViewPr>
    <p:cSldViewPr snapToGrid="0">
      <p:cViewPr varScale="1">
        <p:scale>
          <a:sx n="87" d="100"/>
          <a:sy n="87" d="100"/>
        </p:scale>
        <p:origin x="16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slide" Target="slides/slide16.xml"/><Relationship Id="rId32" Type="http://schemas.microsoft.com/office/2016/11/relationships/changesInfo" Target="changesInfos/changesInfo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n Hummel" userId="223bb15e-492f-47f0-ba10-bfae0fa45332" providerId="ADAL" clId="{A20E98ED-1C0B-5A50-9D3B-218445DF94C7}"/>
    <pc:docChg chg="undo redo custSel addSld delSld modSld sldOrd delMainMaster modShowInfo">
      <pc:chgData name="Timon Hummel" userId="223bb15e-492f-47f0-ba10-bfae0fa45332" providerId="ADAL" clId="{A20E98ED-1C0B-5A50-9D3B-218445DF94C7}" dt="2026-03-26T14:00:36.201" v="1378" actId="20577"/>
      <pc:docMkLst>
        <pc:docMk/>
      </pc:docMkLst>
      <pc:sldChg chg="modSp mod">
        <pc:chgData name="Timon Hummel" userId="223bb15e-492f-47f0-ba10-bfae0fa45332" providerId="ADAL" clId="{A20E98ED-1C0B-5A50-9D3B-218445DF94C7}" dt="2026-03-17T12:58:08.469" v="42" actId="20577"/>
        <pc:sldMkLst>
          <pc:docMk/>
          <pc:sldMk cId="2827080705" sldId="256"/>
        </pc:sldMkLst>
        <pc:spChg chg="mod">
          <ac:chgData name="Timon Hummel" userId="223bb15e-492f-47f0-ba10-bfae0fa45332" providerId="ADAL" clId="{A20E98ED-1C0B-5A50-9D3B-218445DF94C7}" dt="2026-03-17T12:58:08.469" v="42" actId="20577"/>
          <ac:spMkLst>
            <pc:docMk/>
            <pc:sldMk cId="2827080705" sldId="256"/>
            <ac:spMk id="14" creationId="{F63298ED-2EDB-4278-0CBC-C2FF087741E8}"/>
          </ac:spMkLst>
        </pc:spChg>
        <pc:spChg chg="mod">
          <ac:chgData name="Timon Hummel" userId="223bb15e-492f-47f0-ba10-bfae0fa45332" providerId="ADAL" clId="{A20E98ED-1C0B-5A50-9D3B-218445DF94C7}" dt="2026-03-17T12:58:03.024" v="37" actId="20577"/>
          <ac:spMkLst>
            <pc:docMk/>
            <pc:sldMk cId="2827080705" sldId="256"/>
            <ac:spMk id="15" creationId="{495FA608-455F-2589-F7DC-25EB691635C0}"/>
          </ac:spMkLst>
        </pc:spChg>
      </pc:sldChg>
      <pc:sldChg chg="addSp delSp modSp new mod">
        <pc:chgData name="Timon Hummel" userId="223bb15e-492f-47f0-ba10-bfae0fa45332" providerId="ADAL" clId="{A20E98ED-1C0B-5A50-9D3B-218445DF94C7}" dt="2026-03-19T15:55:15.409" v="228" actId="948"/>
        <pc:sldMkLst>
          <pc:docMk/>
          <pc:sldMk cId="2241664598" sldId="259"/>
        </pc:sldMkLst>
        <pc:spChg chg="mod">
          <ac:chgData name="Timon Hummel" userId="223bb15e-492f-47f0-ba10-bfae0fa45332" providerId="ADAL" clId="{A20E98ED-1C0B-5A50-9D3B-218445DF94C7}" dt="2026-03-17T12:58:27.065" v="49" actId="27636"/>
          <ac:spMkLst>
            <pc:docMk/>
            <pc:sldMk cId="2241664598" sldId="259"/>
            <ac:spMk id="2" creationId="{8DF5DFD8-741C-78A8-9F90-EC5779CB45D8}"/>
          </ac:spMkLst>
        </pc:spChg>
        <pc:spChg chg="add mod">
          <ac:chgData name="Timon Hummel" userId="223bb15e-492f-47f0-ba10-bfae0fa45332" providerId="ADAL" clId="{A20E98ED-1C0B-5A50-9D3B-218445DF94C7}" dt="2026-03-17T12:59:46.872" v="54"/>
          <ac:spMkLst>
            <pc:docMk/>
            <pc:sldMk cId="2241664598" sldId="259"/>
            <ac:spMk id="8" creationId="{A5D61CD9-3FBA-A83E-1AE5-B02F820AA17B}"/>
          </ac:spMkLst>
        </pc:spChg>
        <pc:graphicFrameChg chg="add mod modGraphic">
          <ac:chgData name="Timon Hummel" userId="223bb15e-492f-47f0-ba10-bfae0fa45332" providerId="ADAL" clId="{A20E98ED-1C0B-5A50-9D3B-218445DF94C7}" dt="2026-03-19T15:55:15.409" v="228" actId="948"/>
          <ac:graphicFrameMkLst>
            <pc:docMk/>
            <pc:sldMk cId="2241664598" sldId="259"/>
            <ac:graphicFrameMk id="7" creationId="{EDCECDA6-A1AD-80C4-90F7-36F7E74B0379}"/>
          </ac:graphicFrameMkLst>
        </pc:graphicFrameChg>
      </pc:sldChg>
      <pc:sldChg chg="addSp delSp modSp new del mod">
        <pc:chgData name="Timon Hummel" userId="223bb15e-492f-47f0-ba10-bfae0fa45332" providerId="ADAL" clId="{A20E98ED-1C0B-5A50-9D3B-218445DF94C7}" dt="2026-03-26T10:46:31.898" v="564" actId="2696"/>
        <pc:sldMkLst>
          <pc:docMk/>
          <pc:sldMk cId="2392128166" sldId="260"/>
        </pc:sldMkLst>
      </pc:sldChg>
      <pc:sldChg chg="delSp add del mod delAnim modNotesTx">
        <pc:chgData name="Timon Hummel" userId="223bb15e-492f-47f0-ba10-bfae0fa45332" providerId="ADAL" clId="{A20E98ED-1C0B-5A50-9D3B-218445DF94C7}" dt="2026-03-26T14:00:36.201" v="1378" actId="20577"/>
        <pc:sldMkLst>
          <pc:docMk/>
          <pc:sldMk cId="70085538" sldId="697"/>
        </pc:sldMkLst>
      </pc:sldChg>
      <pc:sldChg chg="modSp add del modNotesTx">
        <pc:chgData name="Timon Hummel" userId="223bb15e-492f-47f0-ba10-bfae0fa45332" providerId="ADAL" clId="{A20E98ED-1C0B-5A50-9D3B-218445DF94C7}" dt="2026-03-26T14:00:22.999" v="1373" actId="20577"/>
        <pc:sldMkLst>
          <pc:docMk/>
          <pc:sldMk cId="3666871738" sldId="1611"/>
        </pc:sldMkLst>
        <pc:spChg chg="mod">
          <ac:chgData name="Timon Hummel" userId="223bb15e-492f-47f0-ba10-bfae0fa45332" providerId="ADAL" clId="{A20E98ED-1C0B-5A50-9D3B-218445DF94C7}" dt="2026-03-26T12:37:22.557" v="1239" actId="20577"/>
          <ac:spMkLst>
            <pc:docMk/>
            <pc:sldMk cId="3666871738" sldId="1611"/>
            <ac:spMk id="8" creationId="{24B77458-5ED7-A9F0-4E07-FBC9DD305415}"/>
          </ac:spMkLst>
        </pc:spChg>
      </pc:sldChg>
      <pc:sldChg chg="add">
        <pc:chgData name="Timon Hummel" userId="223bb15e-492f-47f0-ba10-bfae0fa45332" providerId="ADAL" clId="{A20E98ED-1C0B-5A50-9D3B-218445DF94C7}" dt="2026-03-24T17:00:58.171" v="419"/>
        <pc:sldMkLst>
          <pc:docMk/>
          <pc:sldMk cId="2496933667" sldId="11547"/>
        </pc:sldMkLst>
      </pc:sldChg>
      <pc:sldChg chg="addSp modSp add mod modNotesTx">
        <pc:chgData name="Timon Hummel" userId="223bb15e-492f-47f0-ba10-bfae0fa45332" providerId="ADAL" clId="{A20E98ED-1C0B-5A50-9D3B-218445DF94C7}" dt="2026-03-26T14:00:31.519" v="1376" actId="20577"/>
        <pc:sldMkLst>
          <pc:docMk/>
          <pc:sldMk cId="2652228385" sldId="11559"/>
        </pc:sldMkLst>
        <pc:spChg chg="add mod">
          <ac:chgData name="Timon Hummel" userId="223bb15e-492f-47f0-ba10-bfae0fa45332" providerId="ADAL" clId="{A20E98ED-1C0B-5A50-9D3B-218445DF94C7}" dt="2026-03-26T12:13:30.717" v="1218" actId="1037"/>
          <ac:spMkLst>
            <pc:docMk/>
            <pc:sldMk cId="2652228385" sldId="11559"/>
            <ac:spMk id="12" creationId="{46B13152-9FAF-1940-5F4D-6B4C64A881D5}"/>
          </ac:spMkLst>
        </pc:spChg>
      </pc:sldChg>
      <pc:sldChg chg="add del modNotesTx">
        <pc:chgData name="Timon Hummel" userId="223bb15e-492f-47f0-ba10-bfae0fa45332" providerId="ADAL" clId="{A20E98ED-1C0B-5A50-9D3B-218445DF94C7}" dt="2026-03-26T14:00:27.805" v="1375" actId="20577"/>
        <pc:sldMkLst>
          <pc:docMk/>
          <pc:sldMk cId="3692422779" sldId="2147376124"/>
        </pc:sldMkLst>
      </pc:sldChg>
      <pc:sldChg chg="add modNotesTx">
        <pc:chgData name="Timon Hummel" userId="223bb15e-492f-47f0-ba10-bfae0fa45332" providerId="ADAL" clId="{A20E98ED-1C0B-5A50-9D3B-218445DF94C7}" dt="2026-03-26T14:00:20.030" v="1372" actId="20577"/>
        <pc:sldMkLst>
          <pc:docMk/>
          <pc:sldMk cId="3382605844" sldId="2147481931"/>
        </pc:sldMkLst>
      </pc:sldChg>
      <pc:sldChg chg="addSp delSp modSp add mod modShow">
        <pc:chgData name="Timon Hummel" userId="223bb15e-492f-47f0-ba10-bfae0fa45332" providerId="ADAL" clId="{A20E98ED-1C0B-5A50-9D3B-218445DF94C7}" dt="2026-03-26T13:08:46.369" v="1367" actId="729"/>
        <pc:sldMkLst>
          <pc:docMk/>
          <pc:sldMk cId="4293494505" sldId="2147482057"/>
        </pc:sldMkLst>
        <pc:spChg chg="mod">
          <ac:chgData name="Timon Hummel" userId="223bb15e-492f-47f0-ba10-bfae0fa45332" providerId="ADAL" clId="{A20E98ED-1C0B-5A50-9D3B-218445DF94C7}" dt="2026-03-23T14:59:41.439" v="265" actId="255"/>
          <ac:spMkLst>
            <pc:docMk/>
            <pc:sldMk cId="4293494505" sldId="2147482057"/>
            <ac:spMk id="3" creationId="{82D13E08-9666-3992-AC08-03B7450747F8}"/>
          </ac:spMkLst>
        </pc:spChg>
        <pc:spChg chg="mod">
          <ac:chgData name="Timon Hummel" userId="223bb15e-492f-47f0-ba10-bfae0fa45332" providerId="ADAL" clId="{A20E98ED-1C0B-5A50-9D3B-218445DF94C7}" dt="2026-03-17T14:37:48.692" v="75"/>
          <ac:spMkLst>
            <pc:docMk/>
            <pc:sldMk cId="4293494505" sldId="2147482057"/>
            <ac:spMk id="4" creationId="{FB767DA5-811E-9125-2933-349E318F7054}"/>
          </ac:spMkLst>
        </pc:spChg>
        <pc:spChg chg="add mod">
          <ac:chgData name="Timon Hummel" userId="223bb15e-492f-47f0-ba10-bfae0fa45332" providerId="ADAL" clId="{A20E98ED-1C0B-5A50-9D3B-218445DF94C7}" dt="2026-03-17T14:38:27.017" v="98"/>
          <ac:spMkLst>
            <pc:docMk/>
            <pc:sldMk cId="4293494505" sldId="2147482057"/>
            <ac:spMk id="7" creationId="{75D2B369-76FE-64C4-CE07-4D8113A0D0A9}"/>
          </ac:spMkLst>
        </pc:spChg>
      </pc:sldChg>
      <pc:sldChg chg="addSp delSp modSp add mod delAnim modShow">
        <pc:chgData name="Timon Hummel" userId="223bb15e-492f-47f0-ba10-bfae0fa45332" providerId="ADAL" clId="{A20E98ED-1C0B-5A50-9D3B-218445DF94C7}" dt="2026-03-26T13:08:46.369" v="1367" actId="729"/>
        <pc:sldMkLst>
          <pc:docMk/>
          <pc:sldMk cId="185792740" sldId="2147482058"/>
        </pc:sldMkLst>
        <pc:spChg chg="mod">
          <ac:chgData name="Timon Hummel" userId="223bb15e-492f-47f0-ba10-bfae0fa45332" providerId="ADAL" clId="{A20E98ED-1C0B-5A50-9D3B-218445DF94C7}" dt="2026-03-18T09:38:30.178" v="183" actId="1036"/>
          <ac:spMkLst>
            <pc:docMk/>
            <pc:sldMk cId="185792740" sldId="2147482058"/>
            <ac:spMk id="3" creationId="{82D13E08-9666-3992-AC08-03B7450747F8}"/>
          </ac:spMkLst>
        </pc:spChg>
        <pc:spChg chg="mod">
          <ac:chgData name="Timon Hummel" userId="223bb15e-492f-47f0-ba10-bfae0fa45332" providerId="ADAL" clId="{A20E98ED-1C0B-5A50-9D3B-218445DF94C7}" dt="2026-03-17T14:37:48.692" v="75"/>
          <ac:spMkLst>
            <pc:docMk/>
            <pc:sldMk cId="185792740" sldId="2147482058"/>
            <ac:spMk id="4" creationId="{FB767DA5-811E-9125-2933-349E318F7054}"/>
          </ac:spMkLst>
        </pc:spChg>
        <pc:spChg chg="add mod">
          <ac:chgData name="Timon Hummel" userId="223bb15e-492f-47f0-ba10-bfae0fa45332" providerId="ADAL" clId="{A20E98ED-1C0B-5A50-9D3B-218445DF94C7}" dt="2026-03-23T14:59:57.579" v="270"/>
          <ac:spMkLst>
            <pc:docMk/>
            <pc:sldMk cId="185792740" sldId="2147482058"/>
            <ac:spMk id="10" creationId="{3A347BE4-1417-CAA2-8794-8A21FA0CAA0A}"/>
          </ac:spMkLst>
        </pc:spChg>
        <pc:picChg chg="mod">
          <ac:chgData name="Timon Hummel" userId="223bb15e-492f-47f0-ba10-bfae0fa45332" providerId="ADAL" clId="{A20E98ED-1C0B-5A50-9D3B-218445DF94C7}" dt="2026-03-18T09:38:30.178" v="183" actId="1036"/>
          <ac:picMkLst>
            <pc:docMk/>
            <pc:sldMk cId="185792740" sldId="2147482058"/>
            <ac:picMk id="6" creationId="{4FADE92E-D2F6-34F8-D775-AAFFE34A6118}"/>
          </ac:picMkLst>
        </pc:picChg>
        <pc:picChg chg="mod">
          <ac:chgData name="Timon Hummel" userId="223bb15e-492f-47f0-ba10-bfae0fa45332" providerId="ADAL" clId="{A20E98ED-1C0B-5A50-9D3B-218445DF94C7}" dt="2026-03-18T09:38:30.178" v="183" actId="1036"/>
          <ac:picMkLst>
            <pc:docMk/>
            <pc:sldMk cId="185792740" sldId="2147482058"/>
            <ac:picMk id="1026" creationId="{E8ED45D6-245B-E326-EDCD-CA98E769B195}"/>
          </ac:picMkLst>
        </pc:picChg>
      </pc:sldChg>
      <pc:sldChg chg="addSp delSp modSp add mod">
        <pc:chgData name="Timon Hummel" userId="223bb15e-492f-47f0-ba10-bfae0fa45332" providerId="ADAL" clId="{A20E98ED-1C0B-5A50-9D3B-218445DF94C7}" dt="2026-03-26T11:35:43.930" v="578" actId="14100"/>
        <pc:sldMkLst>
          <pc:docMk/>
          <pc:sldMk cId="713675093" sldId="2147482060"/>
        </pc:sldMkLst>
        <pc:spChg chg="mod">
          <ac:chgData name="Timon Hummel" userId="223bb15e-492f-47f0-ba10-bfae0fa45332" providerId="ADAL" clId="{A20E98ED-1C0B-5A50-9D3B-218445DF94C7}" dt="2026-03-23T14:58:51.894" v="264" actId="20577"/>
          <ac:spMkLst>
            <pc:docMk/>
            <pc:sldMk cId="713675093" sldId="2147482060"/>
            <ac:spMk id="3" creationId="{132C976E-A5CC-2A80-AD31-38735D35E1CC}"/>
          </ac:spMkLst>
        </pc:spChg>
        <pc:spChg chg="mod">
          <ac:chgData name="Timon Hummel" userId="223bb15e-492f-47f0-ba10-bfae0fa45332" providerId="ADAL" clId="{A20E98ED-1C0B-5A50-9D3B-218445DF94C7}" dt="2026-03-17T14:37:48.692" v="75"/>
          <ac:spMkLst>
            <pc:docMk/>
            <pc:sldMk cId="713675093" sldId="2147482060"/>
            <ac:spMk id="4" creationId="{9456082A-66EC-0CFB-B878-98D781E62BBF}"/>
          </ac:spMkLst>
        </pc:spChg>
        <pc:spChg chg="add mod">
          <ac:chgData name="Timon Hummel" userId="223bb15e-492f-47f0-ba10-bfae0fa45332" providerId="ADAL" clId="{A20E98ED-1C0B-5A50-9D3B-218445DF94C7}" dt="2026-03-17T14:38:00.246" v="83"/>
          <ac:spMkLst>
            <pc:docMk/>
            <pc:sldMk cId="713675093" sldId="2147482060"/>
            <ac:spMk id="8" creationId="{7F430089-5481-D661-A4BB-E5A342513694}"/>
          </ac:spMkLst>
        </pc:spChg>
        <pc:picChg chg="del">
          <ac:chgData name="Timon Hummel" userId="223bb15e-492f-47f0-ba10-bfae0fa45332" providerId="ADAL" clId="{A20E98ED-1C0B-5A50-9D3B-218445DF94C7}" dt="2026-03-26T11:35:31.880" v="572" actId="478"/>
          <ac:picMkLst>
            <pc:docMk/>
            <pc:sldMk cId="713675093" sldId="2147482060"/>
            <ac:picMk id="5" creationId="{C7379405-CFEA-DFD6-E97A-BC4C1174BDAF}"/>
          </ac:picMkLst>
        </pc:picChg>
        <pc:picChg chg="add mod">
          <ac:chgData name="Timon Hummel" userId="223bb15e-492f-47f0-ba10-bfae0fa45332" providerId="ADAL" clId="{A20E98ED-1C0B-5A50-9D3B-218445DF94C7}" dt="2026-03-26T11:35:43.930" v="578" actId="14100"/>
          <ac:picMkLst>
            <pc:docMk/>
            <pc:sldMk cId="713675093" sldId="2147482060"/>
            <ac:picMk id="6" creationId="{DD641920-F5CE-B55E-C4EF-7133C6AB2597}"/>
          </ac:picMkLst>
        </pc:picChg>
      </pc:sldChg>
      <pc:sldChg chg="addSp delSp modSp add mod modShow">
        <pc:chgData name="Timon Hummel" userId="223bb15e-492f-47f0-ba10-bfae0fa45332" providerId="ADAL" clId="{A20E98ED-1C0B-5A50-9D3B-218445DF94C7}" dt="2026-03-26T13:08:46.369" v="1367" actId="729"/>
        <pc:sldMkLst>
          <pc:docMk/>
          <pc:sldMk cId="573530935" sldId="2147482061"/>
        </pc:sldMkLst>
        <pc:spChg chg="mod">
          <ac:chgData name="Timon Hummel" userId="223bb15e-492f-47f0-ba10-bfae0fa45332" providerId="ADAL" clId="{A20E98ED-1C0B-5A50-9D3B-218445DF94C7}" dt="2026-03-17T14:40:21.921" v="158" actId="115"/>
          <ac:spMkLst>
            <pc:docMk/>
            <pc:sldMk cId="573530935" sldId="2147482061"/>
            <ac:spMk id="3" creationId="{8AFC4444-2D12-E602-88AD-54293037261F}"/>
          </ac:spMkLst>
        </pc:spChg>
        <pc:spChg chg="mod">
          <ac:chgData name="Timon Hummel" userId="223bb15e-492f-47f0-ba10-bfae0fa45332" providerId="ADAL" clId="{A20E98ED-1C0B-5A50-9D3B-218445DF94C7}" dt="2026-03-17T14:37:48.692" v="75"/>
          <ac:spMkLst>
            <pc:docMk/>
            <pc:sldMk cId="573530935" sldId="2147482061"/>
            <ac:spMk id="4" creationId="{47D40954-5D80-32FE-E772-361E3255072E}"/>
          </ac:spMkLst>
        </pc:spChg>
        <pc:spChg chg="add mod">
          <ac:chgData name="Timon Hummel" userId="223bb15e-492f-47f0-ba10-bfae0fa45332" providerId="ADAL" clId="{A20E98ED-1C0B-5A50-9D3B-218445DF94C7}" dt="2026-03-17T14:40:29.390" v="160"/>
          <ac:spMkLst>
            <pc:docMk/>
            <pc:sldMk cId="573530935" sldId="2147482061"/>
            <ac:spMk id="9" creationId="{A987C85E-1858-04A8-66CB-A12FCEE0562B}"/>
          </ac:spMkLst>
        </pc:spChg>
        <pc:spChg chg="mod">
          <ac:chgData name="Timon Hummel" userId="223bb15e-492f-47f0-ba10-bfae0fa45332" providerId="ADAL" clId="{A20E98ED-1C0B-5A50-9D3B-218445DF94C7}" dt="2026-03-17T14:40:19.518" v="157" actId="1076"/>
          <ac:spMkLst>
            <pc:docMk/>
            <pc:sldMk cId="573530935" sldId="2147482061"/>
            <ac:spMk id="13" creationId="{5B3B8405-E064-D3F8-03C6-0955A9CB1A2A}"/>
          </ac:spMkLst>
        </pc:spChg>
        <pc:picChg chg="mod">
          <ac:chgData name="Timon Hummel" userId="223bb15e-492f-47f0-ba10-bfae0fa45332" providerId="ADAL" clId="{A20E98ED-1C0B-5A50-9D3B-218445DF94C7}" dt="2026-03-17T14:40:04.988" v="155" actId="1076"/>
          <ac:picMkLst>
            <pc:docMk/>
            <pc:sldMk cId="573530935" sldId="2147482061"/>
            <ac:picMk id="5" creationId="{01BBEEF4-E3E9-7154-51A0-E1B13FC2D50C}"/>
          </ac:picMkLst>
        </pc:picChg>
        <pc:picChg chg="mod">
          <ac:chgData name="Timon Hummel" userId="223bb15e-492f-47f0-ba10-bfae0fa45332" providerId="ADAL" clId="{A20E98ED-1C0B-5A50-9D3B-218445DF94C7}" dt="2026-03-17T14:40:07.543" v="156" actId="1076"/>
          <ac:picMkLst>
            <pc:docMk/>
            <pc:sldMk cId="573530935" sldId="2147482061"/>
            <ac:picMk id="15" creationId="{009F2C19-9C5B-6E04-1E16-9113E49B5312}"/>
          </ac:picMkLst>
        </pc:picChg>
      </pc:sldChg>
      <pc:sldChg chg="addSp modSp add mod modNotesTx">
        <pc:chgData name="Timon Hummel" userId="223bb15e-492f-47f0-ba10-bfae0fa45332" providerId="ADAL" clId="{A20E98ED-1C0B-5A50-9D3B-218445DF94C7}" dt="2026-03-26T14:00:13.960" v="1370" actId="20577"/>
        <pc:sldMkLst>
          <pc:docMk/>
          <pc:sldMk cId="3766471860" sldId="2147482177"/>
        </pc:sldMkLst>
        <pc:spChg chg="mod">
          <ac:chgData name="Timon Hummel" userId="223bb15e-492f-47f0-ba10-bfae0fa45332" providerId="ADAL" clId="{A20E98ED-1C0B-5A50-9D3B-218445DF94C7}" dt="2026-03-20T12:23:47.732" v="244" actId="12789"/>
          <ac:spMkLst>
            <pc:docMk/>
            <pc:sldMk cId="3766471860" sldId="2147482177"/>
            <ac:spMk id="3" creationId="{46CA0327-45A1-E23B-4324-33295B9F3891}"/>
          </ac:spMkLst>
        </pc:spChg>
        <pc:spChg chg="add mod">
          <ac:chgData name="Timon Hummel" userId="223bb15e-492f-47f0-ba10-bfae0fa45332" providerId="ADAL" clId="{A20E98ED-1C0B-5A50-9D3B-218445DF94C7}" dt="2026-03-20T12:06:18.248" v="237" actId="1582"/>
          <ac:spMkLst>
            <pc:docMk/>
            <pc:sldMk cId="3766471860" sldId="2147482177"/>
            <ac:spMk id="5" creationId="{F523F153-7DD5-A502-A47A-E62FC1CF9B32}"/>
          </ac:spMkLst>
        </pc:spChg>
        <pc:spChg chg="mod">
          <ac:chgData name="Timon Hummel" userId="223bb15e-492f-47f0-ba10-bfae0fa45332" providerId="ADAL" clId="{A20E98ED-1C0B-5A50-9D3B-218445DF94C7}" dt="2026-03-20T12:26:13.283" v="249" actId="1036"/>
          <ac:spMkLst>
            <pc:docMk/>
            <pc:sldMk cId="3766471860" sldId="2147482177"/>
            <ac:spMk id="12" creationId="{2524ED10-C571-9608-1FCD-8D8307EDE7B9}"/>
          </ac:spMkLst>
        </pc:spChg>
      </pc:sldChg>
      <pc:sldChg chg="addSp delSp modSp add mod modNotesTx">
        <pc:chgData name="Timon Hummel" userId="223bb15e-492f-47f0-ba10-bfae0fa45332" providerId="ADAL" clId="{A20E98ED-1C0B-5A50-9D3B-218445DF94C7}" dt="2026-03-26T14:00:16.552" v="1371" actId="20577"/>
        <pc:sldMkLst>
          <pc:docMk/>
          <pc:sldMk cId="0" sldId="2147483064"/>
        </pc:sldMkLst>
      </pc:sldChg>
      <pc:sldChg chg="delSp add del mod delAnim modNotesTx">
        <pc:chgData name="Timon Hummel" userId="223bb15e-492f-47f0-ba10-bfae0fa45332" providerId="ADAL" clId="{A20E98ED-1C0B-5A50-9D3B-218445DF94C7}" dt="2026-03-26T14:00:25.586" v="1374" actId="20577"/>
        <pc:sldMkLst>
          <pc:docMk/>
          <pc:sldMk cId="4134017213" sldId="2147483065"/>
        </pc:sldMkLst>
        <pc:spChg chg="del">
          <ac:chgData name="Timon Hummel" userId="223bb15e-492f-47f0-ba10-bfae0fa45332" providerId="ADAL" clId="{A20E98ED-1C0B-5A50-9D3B-218445DF94C7}" dt="2026-03-26T13:18:51.216" v="1369" actId="478"/>
          <ac:spMkLst>
            <pc:docMk/>
            <pc:sldMk cId="4134017213" sldId="2147483065"/>
            <ac:spMk id="9" creationId="{173E532A-DA65-814D-2752-759CB393F0C8}"/>
          </ac:spMkLst>
        </pc:spChg>
        <pc:picChg chg="del">
          <ac:chgData name="Timon Hummel" userId="223bb15e-492f-47f0-ba10-bfae0fa45332" providerId="ADAL" clId="{A20E98ED-1C0B-5A50-9D3B-218445DF94C7}" dt="2026-03-26T13:18:37.011" v="1368" actId="478"/>
          <ac:picMkLst>
            <pc:docMk/>
            <pc:sldMk cId="4134017213" sldId="2147483065"/>
            <ac:picMk id="8" creationId="{AAB07085-D666-6378-8AD9-2BB9C67707FB}"/>
          </ac:picMkLst>
        </pc:picChg>
      </pc:sldChg>
      <pc:sldChg chg="delSp add mod delAnim modNotesTx">
        <pc:chgData name="Timon Hummel" userId="223bb15e-492f-47f0-ba10-bfae0fa45332" providerId="ADAL" clId="{A20E98ED-1C0B-5A50-9D3B-218445DF94C7}" dt="2026-03-26T14:00:34.619" v="1377" actId="20577"/>
        <pc:sldMkLst>
          <pc:docMk/>
          <pc:sldMk cId="2832049549" sldId="2147483067"/>
        </pc:sldMkLst>
      </pc:sldChg>
      <pc:sldChg chg="addSp delSp modSp new mod">
        <pc:chgData name="Timon Hummel" userId="223bb15e-492f-47f0-ba10-bfae0fa45332" providerId="ADAL" clId="{A20E98ED-1C0B-5A50-9D3B-218445DF94C7}" dt="2026-03-26T12:41:39.166" v="1245" actId="20577"/>
        <pc:sldMkLst>
          <pc:docMk/>
          <pc:sldMk cId="397231111" sldId="2147483068"/>
        </pc:sldMkLst>
        <pc:spChg chg="add mod">
          <ac:chgData name="Timon Hummel" userId="223bb15e-492f-47f0-ba10-bfae0fa45332" providerId="ADAL" clId="{A20E98ED-1C0B-5A50-9D3B-218445DF94C7}" dt="2026-03-24T19:25:38.507" v="443"/>
          <ac:spMkLst>
            <pc:docMk/>
            <pc:sldMk cId="397231111" sldId="2147483068"/>
            <ac:spMk id="5" creationId="{812797E9-B3E4-D8C7-6F10-BB71B22CBFD3}"/>
          </ac:spMkLst>
        </pc:spChg>
        <pc:graphicFrameChg chg="add mod modGraphic">
          <ac:chgData name="Timon Hummel" userId="223bb15e-492f-47f0-ba10-bfae0fa45332" providerId="ADAL" clId="{A20E98ED-1C0B-5A50-9D3B-218445DF94C7}" dt="2026-03-26T12:41:39.166" v="1245" actId="20577"/>
          <ac:graphicFrameMkLst>
            <pc:docMk/>
            <pc:sldMk cId="397231111" sldId="2147483068"/>
            <ac:graphicFrameMk id="4" creationId="{2365BC6E-A82F-C683-2B4D-5A27F76AA83A}"/>
          </ac:graphicFrameMkLst>
        </pc:graphicFrameChg>
      </pc:sldChg>
      <pc:sldChg chg="add del">
        <pc:chgData name="Timon Hummel" userId="223bb15e-492f-47f0-ba10-bfae0fa45332" providerId="ADAL" clId="{A20E98ED-1C0B-5A50-9D3B-218445DF94C7}" dt="2026-03-26T12:18:34.888" v="1220" actId="2696"/>
        <pc:sldMkLst>
          <pc:docMk/>
          <pc:sldMk cId="2561299787" sldId="2147483069"/>
        </pc:sldMkLst>
      </pc:sldChg>
      <pc:sldChg chg="modSp add mod">
        <pc:chgData name="Timon Hummel" userId="223bb15e-492f-47f0-ba10-bfae0fa45332" providerId="ADAL" clId="{A20E98ED-1C0B-5A50-9D3B-218445DF94C7}" dt="2026-03-26T12:18:54.391" v="1234" actId="255"/>
        <pc:sldMkLst>
          <pc:docMk/>
          <pc:sldMk cId="3949188082" sldId="2147483069"/>
        </pc:sldMkLst>
        <pc:spChg chg="mod">
          <ac:chgData name="Timon Hummel" userId="223bb15e-492f-47f0-ba10-bfae0fa45332" providerId="ADAL" clId="{A20E98ED-1C0B-5A50-9D3B-218445DF94C7}" dt="2026-03-26T12:18:54.391" v="1234" actId="255"/>
          <ac:spMkLst>
            <pc:docMk/>
            <pc:sldMk cId="3949188082" sldId="2147483069"/>
            <ac:spMk id="14" creationId="{CB0BCE81-E7A0-4421-42DA-EE2CA3B533DC}"/>
          </ac:spMkLst>
        </pc:spChg>
        <pc:spChg chg="mod">
          <ac:chgData name="Timon Hummel" userId="223bb15e-492f-47f0-ba10-bfae0fa45332" providerId="ADAL" clId="{A20E98ED-1C0B-5A50-9D3B-218445DF94C7}" dt="2026-03-26T12:18:49.539" v="1233" actId="20577"/>
          <ac:spMkLst>
            <pc:docMk/>
            <pc:sldMk cId="3949188082" sldId="2147483069"/>
            <ac:spMk id="15" creationId="{47AC0A28-750F-EFDF-A740-D501F31E14A0}"/>
          </ac:spMkLst>
        </pc:spChg>
      </pc:sldChg>
    </pc:docChg>
  </pc:docChgLst>
  <pc:docChgLst>
    <pc:chgData name="Guest User" userId="S::urn:spo:tenantanon#eaa6be54-4687-40c4-9827-c044bd8e8d3c::" providerId="AD" clId="Web-{B4A2938D-6F97-8FFB-1E5F-05896C638ABA}"/>
    <pc:docChg chg="modSld">
      <pc:chgData name="Guest User" userId="S::urn:spo:tenantanon#eaa6be54-4687-40c4-9827-c044bd8e8d3c::" providerId="AD" clId="Web-{B4A2938D-6F97-8FFB-1E5F-05896C638ABA}" dt="2026-03-26T17:02:37.811" v="0"/>
      <pc:docMkLst>
        <pc:docMk/>
      </pc:docMkLst>
      <pc:sldChg chg="addAnim">
        <pc:chgData name="Guest User" userId="S::urn:spo:tenantanon#eaa6be54-4687-40c4-9827-c044bd8e8d3c::" providerId="AD" clId="Web-{B4A2938D-6F97-8FFB-1E5F-05896C638ABA}" dt="2026-03-26T17:02:37.811" v="0"/>
        <pc:sldMkLst>
          <pc:docMk/>
          <pc:sldMk cId="3766471860" sldId="2147482177"/>
        </pc:sldMkLst>
      </pc:sldChg>
    </pc:docChg>
  </pc:docChgLst>
  <pc:docChgLst>
    <pc:chgData name="Silvia Scifoni" userId="S::silvia.scifoni@ext.esa.int::42fc58fe-e72c-47d8-bced-14822bd558d4" providerId="AD" clId="Web-{1F3BA150-EE81-6838-2105-D56DACCA60F8}"/>
    <pc:docChg chg="modSld">
      <pc:chgData name="Silvia Scifoni" userId="S::silvia.scifoni@ext.esa.int::42fc58fe-e72c-47d8-bced-14822bd558d4" providerId="AD" clId="Web-{1F3BA150-EE81-6838-2105-D56DACCA60F8}" dt="2026-03-20T14:57:46.537" v="24" actId="20577"/>
      <pc:docMkLst>
        <pc:docMk/>
      </pc:docMkLst>
      <pc:sldChg chg="addSp delSp modSp">
        <pc:chgData name="Silvia Scifoni" userId="S::silvia.scifoni@ext.esa.int::42fc58fe-e72c-47d8-bced-14822bd558d4" providerId="AD" clId="Web-{1F3BA150-EE81-6838-2105-D56DACCA60F8}" dt="2026-03-20T14:57:46.537" v="24" actId="20577"/>
        <pc:sldMkLst>
          <pc:docMk/>
          <pc:sldMk cId="70085538" sldId="697"/>
        </pc:sldMkLst>
        <pc:spChg chg="mod">
          <ac:chgData name="Silvia Scifoni" userId="S::silvia.scifoni@ext.esa.int::42fc58fe-e72c-47d8-bced-14822bd558d4" providerId="AD" clId="Web-{1F3BA150-EE81-6838-2105-D56DACCA60F8}" dt="2026-03-20T14:57:46.537" v="24" actId="20577"/>
          <ac:spMkLst>
            <pc:docMk/>
            <pc:sldMk cId="70085538" sldId="697"/>
            <ac:spMk id="9" creationId="{F462F236-1D57-32D0-B222-9F194338DE94}"/>
          </ac:spMkLst>
        </pc:spChg>
      </pc:sldChg>
    </pc:docChg>
  </pc:docChgLst>
  <pc:docChgLst>
    <pc:chgData name="Silvia Scifoni" userId="S::silvia.scifoni@ext.esa.int::42fc58fe-e72c-47d8-bced-14822bd558d4" providerId="AD" clId="Web-{884FE393-A6C5-E3BC-D982-5C6177F6B1C3}"/>
    <pc:docChg chg="modSld">
      <pc:chgData name="Silvia Scifoni" userId="S::silvia.scifoni@ext.esa.int::42fc58fe-e72c-47d8-bced-14822bd558d4" providerId="AD" clId="Web-{884FE393-A6C5-E3BC-D982-5C6177F6B1C3}" dt="2026-03-20T12:38:58.552" v="9" actId="1076"/>
      <pc:docMkLst>
        <pc:docMk/>
      </pc:docMkLst>
      <pc:sldChg chg="modSp">
        <pc:chgData name="Silvia Scifoni" userId="S::silvia.scifoni@ext.esa.int::42fc58fe-e72c-47d8-bced-14822bd558d4" providerId="AD" clId="Web-{884FE393-A6C5-E3BC-D982-5C6177F6B1C3}" dt="2026-03-20T12:38:58.552" v="9" actId="1076"/>
        <pc:sldMkLst>
          <pc:docMk/>
          <pc:sldMk cId="70085538" sldId="697"/>
        </pc:sldMkLst>
        <pc:spChg chg="mod">
          <ac:chgData name="Silvia Scifoni" userId="S::silvia.scifoni@ext.esa.int::42fc58fe-e72c-47d8-bced-14822bd558d4" providerId="AD" clId="Web-{884FE393-A6C5-E3BC-D982-5C6177F6B1C3}" dt="2026-03-20T12:17:34.452" v="7" actId="20577"/>
          <ac:spMkLst>
            <pc:docMk/>
            <pc:sldMk cId="70085538" sldId="697"/>
            <ac:spMk id="6" creationId="{B50311E6-2C9F-CC9F-ECA9-CFB96AFB25DB}"/>
          </ac:spMkLst>
        </pc:spChg>
        <pc:spChg chg="mod">
          <ac:chgData name="Silvia Scifoni" userId="S::silvia.scifoni@ext.esa.int::42fc58fe-e72c-47d8-bced-14822bd558d4" providerId="AD" clId="Web-{884FE393-A6C5-E3BC-D982-5C6177F6B1C3}" dt="2026-03-20T12:38:58.552" v="9" actId="1076"/>
          <ac:spMkLst>
            <pc:docMk/>
            <pc:sldMk cId="70085538" sldId="697"/>
            <ac:spMk id="15" creationId="{7628DC2C-223C-D5B1-62AE-7A862036F7A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26/03/2026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3</a:t>
            </a:fld>
            <a:endParaRPr lang="en-GB"/>
          </a:p>
        </p:txBody>
      </p:sp>
    </p:spTree>
    <p:extLst>
      <p:ext uri="{BB962C8B-B14F-4D97-AF65-F5344CB8AC3E}">
        <p14:creationId xmlns:p14="http://schemas.microsoft.com/office/powerpoint/2010/main" val="31918839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22388" y="230188"/>
            <a:ext cx="3908425" cy="2198687"/>
          </a:xfrm>
        </p:spPr>
      </p:sp>
      <p:sp>
        <p:nvSpPr>
          <p:cNvPr id="3" name="Notes Placeholder 2"/>
          <p:cNvSpPr>
            <a:spLocks noGrp="1"/>
          </p:cNvSpPr>
          <p:nvPr>
            <p:ph type="body" idx="1"/>
          </p:nvPr>
        </p:nvSpPr>
        <p:spPr>
          <a:xfrm>
            <a:off x="26197" y="2505075"/>
            <a:ext cx="1512000" cy="7191374"/>
          </a:xfrm>
          <a:ln w="9525">
            <a:solidFill>
              <a:schemeClr val="tx1"/>
            </a:solidFill>
          </a:ln>
        </p:spPr>
        <p:txBody>
          <a:bodyPr lIns="36000" rIns="36000"/>
          <a:lstStyle/>
          <a:p>
            <a:pPr rtl="0"/>
            <a:endParaRPr lang="en-GB" sz="1100" dirty="0">
              <a:effectLst/>
            </a:endParaRPr>
          </a:p>
        </p:txBody>
      </p:sp>
      <p:sp>
        <p:nvSpPr>
          <p:cNvPr id="4" name="Slide Number Placeholder 3"/>
          <p:cNvSpPr>
            <a:spLocks noGrp="1"/>
          </p:cNvSpPr>
          <p:nvPr>
            <p:ph type="sldNum" sz="quarter" idx="10"/>
          </p:nvPr>
        </p:nvSpPr>
        <p:spPr>
          <a:xfrm>
            <a:off x="3783013" y="9488485"/>
            <a:ext cx="3014662" cy="415925"/>
          </a:xfrm>
        </p:spPr>
        <p:txBody>
          <a:bodyPr/>
          <a:lstStyle/>
          <a:p>
            <a:pPr marL="0" marR="0" lvl="0" indent="0" algn="r" defTabSz="862013" rtl="0" eaLnBrk="1" fontAlgn="base" latinLnBrk="0" hangingPunct="1">
              <a:lnSpc>
                <a:spcPct val="100000"/>
              </a:lnSpc>
              <a:spcBef>
                <a:spcPct val="0"/>
              </a:spcBef>
              <a:spcAft>
                <a:spcPct val="0"/>
              </a:spcAft>
              <a:buClrTx/>
              <a:buSzTx/>
              <a:buFontTx/>
              <a:buNone/>
              <a:tabLst/>
              <a:defRPr/>
            </a:pPr>
            <a:fld id="{D8DF57D7-2670-4E78-96DD-D9B22805124F}" type="slidenum">
              <a:rPr kumimoji="0" lang="en-US" sz="1100" b="0" i="0" u="none" strike="noStrike" kern="1200" cap="none" spc="0" normalizeH="0" baseline="0" noProof="0" smtClean="0">
                <a:ln>
                  <a:noFill/>
                </a:ln>
                <a:solidFill>
                  <a:prstClr val="black"/>
                </a:solidFill>
                <a:effectLst/>
                <a:uLnTx/>
                <a:uFillTx/>
                <a:latin typeface="Arial" charset="0"/>
                <a:ea typeface="MS PGothic" charset="-128"/>
                <a:cs typeface="+mn-cs"/>
              </a:rPr>
              <a:pPr marL="0" marR="0" lvl="0" indent="0" algn="r" defTabSz="862013" rtl="0" eaLnBrk="1" fontAlgn="base" latinLnBrk="0" hangingPunct="1">
                <a:lnSpc>
                  <a:spcPct val="100000"/>
                </a:lnSpc>
                <a:spcBef>
                  <a:spcPct val="0"/>
                </a:spcBef>
                <a:spcAft>
                  <a:spcPct val="0"/>
                </a:spcAft>
                <a:buClrTx/>
                <a:buSzTx/>
                <a:buFontTx/>
                <a:buNone/>
                <a:tabLst/>
                <a:defRPr/>
              </a:pPr>
              <a:t>4</a:t>
            </a:fld>
            <a:endParaRPr kumimoji="0" lang="en-US" sz="1100" b="0" i="0" u="none" strike="noStrike" kern="1200" cap="none" spc="0" normalizeH="0" baseline="0" noProof="0">
              <a:ln>
                <a:noFill/>
              </a:ln>
              <a:solidFill>
                <a:prstClr val="black"/>
              </a:solidFill>
              <a:effectLst/>
              <a:uLnTx/>
              <a:uFillTx/>
              <a:latin typeface="Arial" charset="0"/>
              <a:ea typeface="MS PGothic" charset="-128"/>
              <a:cs typeface="+mn-cs"/>
            </a:endParaRPr>
          </a:p>
        </p:txBody>
      </p:sp>
      <p:sp>
        <p:nvSpPr>
          <p:cNvPr id="6" name="Notes Placeholder 2">
            <a:extLst>
              <a:ext uri="{FF2B5EF4-FFF2-40B4-BE49-F238E27FC236}">
                <a16:creationId xmlns:a16="http://schemas.microsoft.com/office/drawing/2014/main" id="{F44E7ACA-0A2B-D77C-BA71-720994FC6513}"/>
              </a:ext>
            </a:extLst>
          </p:cNvPr>
          <p:cNvSpPr txBox="1">
            <a:spLocks/>
          </p:cNvSpPr>
          <p:nvPr/>
        </p:nvSpPr>
        <p:spPr bwMode="auto">
          <a:xfrm>
            <a:off x="1564806" y="2505075"/>
            <a:ext cx="1728000" cy="7191375"/>
          </a:xfrm>
          <a:prstGeom prst="rect">
            <a:avLst/>
          </a:prstGeom>
          <a:noFill/>
          <a:ln w="9525">
            <a:solidFill>
              <a:schemeClr val="tx1"/>
            </a:solidFill>
            <a:miter lim="800000"/>
            <a:headEnd/>
            <a:tailEnd/>
          </a:ln>
          <a:effectLst/>
        </p:spPr>
        <p:txBody>
          <a:bodyPr vert="horz" wrap="square" lIns="36000" tIns="43077" rIns="36000" bIns="43077"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ctr" defTabSz="914400" rtl="0" eaLnBrk="0" fontAlgn="base" latinLnBrk="0" hangingPunct="0">
              <a:spcBef>
                <a:spcPts val="0"/>
              </a:spcBef>
              <a:spcAft>
                <a:spcPct val="0"/>
              </a:spcAft>
              <a:buClrTx/>
              <a:buSzTx/>
              <a:buFontTx/>
              <a:buNone/>
              <a:tabLst/>
              <a:defRPr/>
            </a:pPr>
            <a:r>
              <a:rPr kumimoji="0" lang="en-GB" sz="1100" b="1" i="0" u="sng" strike="noStrike" kern="1200" cap="none" spc="0" normalizeH="0" baseline="0" noProof="0">
                <a:ln>
                  <a:noFill/>
                </a:ln>
                <a:solidFill>
                  <a:srgbClr val="000000"/>
                </a:solidFill>
                <a:effectLst/>
                <a:uLnTx/>
                <a:uFillTx/>
                <a:latin typeface="Calibri" pitchFamily="34" charset="0"/>
                <a:ea typeface="MS PGothic" pitchFamily="34" charset="-128"/>
              </a:rPr>
              <a:t>OPERATIONAL</a:t>
            </a:r>
          </a:p>
          <a:p>
            <a:pPr algn="ctr">
              <a:spcBef>
                <a:spcPts val="0"/>
              </a:spcBef>
            </a:pPr>
            <a:r>
              <a:rPr lang="en-GB" sz="1100" i="1">
                <a:solidFill>
                  <a:srgbClr val="000000"/>
                </a:solidFill>
              </a:rPr>
              <a:t>15 Missions (24 satellites)</a:t>
            </a:r>
          </a:p>
          <a:p>
            <a:pPr>
              <a:spcBef>
                <a:spcPts val="0"/>
              </a:spcBef>
            </a:pPr>
            <a:r>
              <a:rPr lang="en-GB" b="1"/>
              <a:t>Earth </a:t>
            </a:r>
            <a:r>
              <a:rPr lang="en-GB" b="1" err="1"/>
              <a:t>Expl</a:t>
            </a:r>
            <a:r>
              <a:rPr lang="en-GB" b="1"/>
              <a:t>.+ (7M/10S)</a:t>
            </a:r>
            <a:endParaRPr lang="en-GB"/>
          </a:p>
          <a:p>
            <a:pPr>
              <a:spcBef>
                <a:spcPts val="0"/>
              </a:spcBef>
            </a:pPr>
            <a:r>
              <a:rPr lang="en-GB"/>
              <a:t>1 SMOS</a:t>
            </a:r>
          </a:p>
          <a:p>
            <a:pPr>
              <a:spcBef>
                <a:spcPts val="0"/>
              </a:spcBef>
            </a:pPr>
            <a:r>
              <a:rPr lang="en-GB"/>
              <a:t>1 </a:t>
            </a:r>
            <a:r>
              <a:rPr lang="en-GB" err="1"/>
              <a:t>CryoSat</a:t>
            </a:r>
            <a:endParaRPr lang="en-GB"/>
          </a:p>
          <a:p>
            <a:pPr>
              <a:spcBef>
                <a:spcPts val="0"/>
              </a:spcBef>
            </a:pPr>
            <a:r>
              <a:rPr lang="en-GB"/>
              <a:t>3 Swarm</a:t>
            </a:r>
          </a:p>
          <a:p>
            <a:pPr>
              <a:spcBef>
                <a:spcPts val="0"/>
              </a:spcBef>
            </a:pPr>
            <a:r>
              <a:rPr lang="en-GB"/>
              <a:t>1 </a:t>
            </a:r>
            <a:r>
              <a:rPr lang="en-GB" err="1"/>
              <a:t>EarthCARE</a:t>
            </a:r>
            <a:endParaRPr lang="en-GB"/>
          </a:p>
          <a:p>
            <a:pPr>
              <a:spcBef>
                <a:spcPts val="0"/>
              </a:spcBef>
            </a:pPr>
            <a:r>
              <a:rPr lang="en-GB"/>
              <a:t>1 Biomass</a:t>
            </a:r>
          </a:p>
          <a:p>
            <a:pPr>
              <a:spcBef>
                <a:spcPts val="0"/>
              </a:spcBef>
            </a:pPr>
            <a:r>
              <a:rPr lang="en-GB"/>
              <a:t>2 Scout-2 (</a:t>
            </a:r>
            <a:r>
              <a:rPr lang="en-GB" err="1"/>
              <a:t>HydroGNSS</a:t>
            </a:r>
            <a:r>
              <a:rPr lang="en-GB"/>
              <a:t>)</a:t>
            </a:r>
          </a:p>
          <a:p>
            <a:pPr>
              <a:spcBef>
                <a:spcPts val="0"/>
              </a:spcBef>
            </a:pPr>
            <a:r>
              <a:rPr lang="en-GB"/>
              <a:t>1 PhiSat-2</a:t>
            </a:r>
          </a:p>
          <a:p>
            <a:pPr>
              <a:spcBef>
                <a:spcPts val="0"/>
              </a:spcBef>
            </a:pPr>
            <a:endParaRPr lang="en-GB"/>
          </a:p>
          <a:p>
            <a:pPr>
              <a:spcBef>
                <a:spcPts val="0"/>
              </a:spcBef>
            </a:pPr>
            <a:endParaRPr lang="en-GB" b="1"/>
          </a:p>
          <a:p>
            <a:pPr>
              <a:spcBef>
                <a:spcPts val="0"/>
              </a:spcBef>
            </a:pPr>
            <a:endParaRPr lang="en-GB" b="1"/>
          </a:p>
          <a:p>
            <a:pPr>
              <a:spcBef>
                <a:spcPts val="0"/>
              </a:spcBef>
            </a:pPr>
            <a:r>
              <a:rPr lang="en-GB" b="1"/>
              <a:t>Earth Watch (1M/1S)</a:t>
            </a:r>
            <a:endParaRPr lang="en-GB"/>
          </a:p>
          <a:p>
            <a:pPr>
              <a:spcBef>
                <a:spcPts val="0"/>
              </a:spcBef>
            </a:pPr>
            <a:r>
              <a:rPr lang="en-GB"/>
              <a:t>1 Arctic Weather Satellite</a:t>
            </a:r>
          </a:p>
          <a:p>
            <a:pPr>
              <a:spcBef>
                <a:spcPts val="0"/>
              </a:spcBef>
            </a:pPr>
            <a:endParaRPr lang="en-GB"/>
          </a:p>
          <a:p>
            <a:pPr>
              <a:spcBef>
                <a:spcPts val="0"/>
              </a:spcBef>
            </a:pPr>
            <a:r>
              <a:rPr lang="en-GB"/>
              <a:t> </a:t>
            </a:r>
          </a:p>
          <a:p>
            <a:pPr>
              <a:spcBef>
                <a:spcPts val="0"/>
              </a:spcBef>
            </a:pPr>
            <a:r>
              <a:rPr lang="en-GB" b="1"/>
              <a:t>Sentinels (7M/13S)</a:t>
            </a:r>
            <a:endParaRPr lang="en-GB"/>
          </a:p>
          <a:p>
            <a:pPr>
              <a:spcBef>
                <a:spcPts val="0"/>
              </a:spcBef>
            </a:pPr>
            <a:r>
              <a:rPr lang="en-GB"/>
              <a:t>3 Sentinel-1 (S1A/1C/1D)</a:t>
            </a:r>
          </a:p>
          <a:p>
            <a:pPr>
              <a:spcBef>
                <a:spcPts val="0"/>
              </a:spcBef>
            </a:pPr>
            <a:r>
              <a:rPr lang="en-GB"/>
              <a:t>3 Sentinel-2 (S2A/2B/2C)</a:t>
            </a:r>
          </a:p>
          <a:p>
            <a:pPr>
              <a:spcBef>
                <a:spcPts val="0"/>
              </a:spcBef>
            </a:pPr>
            <a:r>
              <a:rPr lang="en-GB"/>
              <a:t>2 Sentinel-3 (S3A/3B)</a:t>
            </a:r>
          </a:p>
          <a:p>
            <a:pPr>
              <a:spcBef>
                <a:spcPts val="0"/>
              </a:spcBef>
            </a:pPr>
            <a:r>
              <a:rPr lang="en-GB"/>
              <a:t>1 Sentinel-4 (S4A)</a:t>
            </a:r>
          </a:p>
          <a:p>
            <a:pPr>
              <a:spcBef>
                <a:spcPts val="0"/>
              </a:spcBef>
            </a:pPr>
            <a:r>
              <a:rPr lang="en-GB"/>
              <a:t>1 Sentinel-5 (S5A)</a:t>
            </a:r>
          </a:p>
          <a:p>
            <a:pPr>
              <a:spcBef>
                <a:spcPts val="0"/>
              </a:spcBef>
            </a:pPr>
            <a:r>
              <a:rPr lang="en-GB"/>
              <a:t>1 Sentinel-5P</a:t>
            </a:r>
          </a:p>
          <a:p>
            <a:pPr>
              <a:spcBef>
                <a:spcPts val="0"/>
              </a:spcBef>
            </a:pPr>
            <a:r>
              <a:rPr lang="en-GB"/>
              <a:t>2 Sentinel-6 (S6A/B)</a:t>
            </a:r>
          </a:p>
          <a:p>
            <a:pPr>
              <a:spcBef>
                <a:spcPts val="0"/>
              </a:spcBef>
            </a:pPr>
            <a:r>
              <a:rPr lang="en-GB"/>
              <a:t> </a:t>
            </a:r>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r>
              <a:rPr lang="en-GB" b="1"/>
              <a:t>Met Missions (5M/9S) (EUMETSAT managed so not counted in total)</a:t>
            </a:r>
            <a:endParaRPr lang="en-GB"/>
          </a:p>
          <a:p>
            <a:pPr>
              <a:spcBef>
                <a:spcPts val="0"/>
              </a:spcBef>
            </a:pPr>
            <a:r>
              <a:rPr lang="en-GB"/>
              <a:t>3 </a:t>
            </a:r>
            <a:r>
              <a:rPr lang="en-GB" err="1"/>
              <a:t>Meteosat</a:t>
            </a:r>
            <a:r>
              <a:rPr lang="en-GB"/>
              <a:t> SG (#9-11)</a:t>
            </a:r>
          </a:p>
          <a:p>
            <a:pPr>
              <a:spcBef>
                <a:spcPts val="0"/>
              </a:spcBef>
            </a:pPr>
            <a:r>
              <a:rPr lang="en-GB"/>
              <a:t>1 </a:t>
            </a:r>
            <a:r>
              <a:rPr lang="en-GB" err="1"/>
              <a:t>Meteosat</a:t>
            </a:r>
            <a:r>
              <a:rPr lang="en-GB"/>
              <a:t> TG-I (MTG-I1)</a:t>
            </a:r>
          </a:p>
          <a:p>
            <a:pPr>
              <a:spcBef>
                <a:spcPts val="0"/>
              </a:spcBef>
            </a:pPr>
            <a:r>
              <a:rPr lang="en-GB"/>
              <a:t>1 </a:t>
            </a:r>
            <a:r>
              <a:rPr lang="en-GB" err="1"/>
              <a:t>Meteosat</a:t>
            </a:r>
            <a:r>
              <a:rPr lang="en-GB"/>
              <a:t> TG-S (MTG-S1)</a:t>
            </a:r>
          </a:p>
          <a:p>
            <a:pPr>
              <a:spcBef>
                <a:spcPts val="0"/>
              </a:spcBef>
            </a:pPr>
            <a:r>
              <a:rPr lang="en-GB"/>
              <a:t>3 </a:t>
            </a:r>
            <a:r>
              <a:rPr lang="en-GB" err="1"/>
              <a:t>MetOp</a:t>
            </a:r>
            <a:r>
              <a:rPr lang="en-GB"/>
              <a:t> (A/B/C)</a:t>
            </a:r>
          </a:p>
          <a:p>
            <a:pPr>
              <a:spcBef>
                <a:spcPts val="0"/>
              </a:spcBef>
            </a:pPr>
            <a:r>
              <a:rPr lang="en-GB"/>
              <a:t>1 </a:t>
            </a:r>
            <a:r>
              <a:rPr lang="en-GB" err="1"/>
              <a:t>MetOp</a:t>
            </a:r>
            <a:r>
              <a:rPr lang="en-GB"/>
              <a:t> SG (A1)</a:t>
            </a:r>
          </a:p>
          <a:p>
            <a:pPr>
              <a:spcBef>
                <a:spcPts val="0"/>
              </a:spcBef>
            </a:pPr>
            <a:r>
              <a:rPr lang="en-GB"/>
              <a:t> </a:t>
            </a:r>
          </a:p>
          <a:p>
            <a:pPr marL="180975" marR="0" lvl="0" indent="0" algn="l" defTabSz="914400" rtl="0" eaLnBrk="0" fontAlgn="base" latinLnBrk="0" hangingPunct="0">
              <a:spcBef>
                <a:spcPts val="0"/>
              </a:spcBef>
              <a:spcAft>
                <a:spcPct val="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Calibri" pitchFamily="34" charset="0"/>
              <a:ea typeface="MS PGothic" pitchFamily="34" charset="-128"/>
            </a:endParaRPr>
          </a:p>
        </p:txBody>
      </p:sp>
      <p:sp>
        <p:nvSpPr>
          <p:cNvPr id="7" name="Notes Placeholder 2">
            <a:extLst>
              <a:ext uri="{FF2B5EF4-FFF2-40B4-BE49-F238E27FC236}">
                <a16:creationId xmlns:a16="http://schemas.microsoft.com/office/drawing/2014/main" id="{085A536F-6AEA-F962-4BAC-E03423E0B9F7}"/>
              </a:ext>
            </a:extLst>
          </p:cNvPr>
          <p:cNvSpPr txBox="1">
            <a:spLocks/>
          </p:cNvSpPr>
          <p:nvPr/>
        </p:nvSpPr>
        <p:spPr bwMode="auto">
          <a:xfrm>
            <a:off x="3319415" y="2505075"/>
            <a:ext cx="1800000" cy="7191375"/>
          </a:xfrm>
          <a:prstGeom prst="rect">
            <a:avLst/>
          </a:prstGeom>
          <a:noFill/>
          <a:ln w="9525">
            <a:solidFill>
              <a:schemeClr val="tx1"/>
            </a:solidFill>
            <a:miter lim="800000"/>
            <a:headEnd/>
            <a:tailEnd/>
          </a:ln>
          <a:effectLst/>
        </p:spPr>
        <p:txBody>
          <a:bodyPr vert="horz" wrap="square" lIns="36000" tIns="43077" rIns="0" bIns="43077"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ctr" defTabSz="914400" rtl="0" eaLnBrk="0" fontAlgn="base" latinLnBrk="0" hangingPunct="0">
              <a:spcBef>
                <a:spcPts val="0"/>
              </a:spcBef>
              <a:spcAft>
                <a:spcPct val="0"/>
              </a:spcAft>
              <a:buClrTx/>
              <a:buSzTx/>
              <a:buFontTx/>
              <a:buNone/>
              <a:tabLst/>
              <a:defRPr/>
            </a:pPr>
            <a:r>
              <a:rPr kumimoji="0" lang="en-GB" sz="1100" b="1" i="0" u="sng" strike="noStrike" kern="1200" cap="none" spc="0" normalizeH="0" baseline="0" noProof="0">
                <a:ln>
                  <a:noFill/>
                </a:ln>
                <a:solidFill>
                  <a:srgbClr val="000000"/>
                </a:solidFill>
                <a:effectLst/>
                <a:uLnTx/>
                <a:uFillTx/>
                <a:latin typeface="Calibri" pitchFamily="34" charset="0"/>
                <a:ea typeface="MS PGothic" pitchFamily="34" charset="-128"/>
              </a:rPr>
              <a:t>IN DEVELOPMENT</a:t>
            </a:r>
          </a:p>
          <a:p>
            <a:pPr marL="53975" marR="0" lvl="0" indent="0" algn="ctr" defTabSz="914400" rtl="0" eaLnBrk="0" fontAlgn="base" latinLnBrk="0" hangingPunct="0">
              <a:spcBef>
                <a:spcPts val="0"/>
              </a:spcBef>
              <a:spcAft>
                <a:spcPct val="0"/>
              </a:spcAft>
              <a:buClrTx/>
              <a:buSzTx/>
              <a:buFontTx/>
              <a:buNone/>
              <a:tabLst/>
              <a:defRPr/>
            </a:pPr>
            <a:r>
              <a:rPr kumimoji="0" lang="en-GB" sz="1100" i="1" u="none" strike="noStrike" kern="1200" cap="none" spc="0" normalizeH="0" baseline="0" noProof="0">
                <a:ln>
                  <a:noFill/>
                </a:ln>
                <a:solidFill>
                  <a:srgbClr val="000000"/>
                </a:solidFill>
                <a:effectLst/>
                <a:uLnTx/>
                <a:uFillTx/>
                <a:latin typeface="Calibri" pitchFamily="34" charset="0"/>
                <a:ea typeface="MS PGothic" pitchFamily="34" charset="-128"/>
              </a:rPr>
              <a:t>22 Missions (38 satellites)</a:t>
            </a:r>
          </a:p>
          <a:p>
            <a:pPr>
              <a:spcBef>
                <a:spcPts val="0"/>
              </a:spcBef>
            </a:pPr>
            <a:r>
              <a:rPr lang="en-GB" b="1"/>
              <a:t>Earth </a:t>
            </a:r>
            <a:r>
              <a:rPr lang="en-GB" b="1" err="1"/>
              <a:t>Expl</a:t>
            </a:r>
            <a:r>
              <a:rPr lang="en-GB" b="1"/>
              <a:t>.+ (6M/10S)</a:t>
            </a:r>
            <a:endParaRPr lang="en-GB"/>
          </a:p>
          <a:p>
            <a:pPr>
              <a:spcBef>
                <a:spcPts val="0"/>
              </a:spcBef>
            </a:pPr>
            <a:r>
              <a:rPr lang="en-GB"/>
              <a:t>1 Flex</a:t>
            </a:r>
          </a:p>
          <a:p>
            <a:pPr>
              <a:spcBef>
                <a:spcPts val="0"/>
              </a:spcBef>
            </a:pPr>
            <a:r>
              <a:rPr lang="en-GB"/>
              <a:t>1 Forum</a:t>
            </a:r>
          </a:p>
          <a:p>
            <a:pPr>
              <a:spcBef>
                <a:spcPts val="0"/>
              </a:spcBef>
            </a:pPr>
            <a:r>
              <a:rPr lang="en-GB"/>
              <a:t>2 Harmony</a:t>
            </a:r>
          </a:p>
          <a:p>
            <a:pPr>
              <a:spcBef>
                <a:spcPts val="0"/>
              </a:spcBef>
            </a:pPr>
            <a:r>
              <a:rPr lang="en-GB"/>
              <a:t>1 WIVERN</a:t>
            </a:r>
          </a:p>
          <a:p>
            <a:pPr>
              <a:spcBef>
                <a:spcPts val="0"/>
              </a:spcBef>
            </a:pPr>
            <a:r>
              <a:rPr lang="fr-FR"/>
              <a:t>3 Scout-3 (</a:t>
            </a:r>
            <a:r>
              <a:rPr lang="fr-FR" err="1"/>
              <a:t>NanoMagSat</a:t>
            </a:r>
            <a:r>
              <a:rPr lang="fr-FR"/>
              <a:t>)</a:t>
            </a:r>
            <a:endParaRPr lang="en-GB"/>
          </a:p>
          <a:p>
            <a:pPr>
              <a:spcBef>
                <a:spcPts val="0"/>
              </a:spcBef>
            </a:pPr>
            <a:r>
              <a:rPr lang="fr-FR"/>
              <a:t>2 Scout-4 (TANGO)</a:t>
            </a:r>
          </a:p>
          <a:p>
            <a:pPr>
              <a:spcBef>
                <a:spcPts val="0"/>
              </a:spcBef>
            </a:pPr>
            <a:endParaRPr lang="en-GB" b="1"/>
          </a:p>
          <a:p>
            <a:pPr>
              <a:spcBef>
                <a:spcPts val="0"/>
              </a:spcBef>
            </a:pPr>
            <a:r>
              <a:rPr lang="en-GB" b="1" err="1"/>
              <a:t>MoO</a:t>
            </a:r>
            <a:r>
              <a:rPr lang="en-GB" b="1"/>
              <a:t> (1M/2S)</a:t>
            </a:r>
            <a:endParaRPr lang="en-GB"/>
          </a:p>
          <a:p>
            <a:pPr>
              <a:spcBef>
                <a:spcPts val="0"/>
              </a:spcBef>
            </a:pPr>
            <a:r>
              <a:rPr lang="en-GB"/>
              <a:t>2 NGGM</a:t>
            </a:r>
          </a:p>
          <a:p>
            <a:pPr>
              <a:spcBef>
                <a:spcPts val="0"/>
              </a:spcBef>
            </a:pPr>
            <a:endParaRPr lang="en-GB"/>
          </a:p>
          <a:p>
            <a:pPr>
              <a:spcBef>
                <a:spcPts val="0"/>
              </a:spcBef>
            </a:pPr>
            <a:r>
              <a:rPr lang="en-GB" b="1"/>
              <a:t>Earth Watch (1M/1S)</a:t>
            </a:r>
            <a:endParaRPr lang="en-GB"/>
          </a:p>
          <a:p>
            <a:pPr>
              <a:spcBef>
                <a:spcPts val="0"/>
              </a:spcBef>
            </a:pPr>
            <a:r>
              <a:rPr lang="en-GB" strike="sngStrike"/>
              <a:t>0 TRUTHS</a:t>
            </a:r>
            <a:endParaRPr lang="en-GB"/>
          </a:p>
          <a:p>
            <a:pPr>
              <a:spcBef>
                <a:spcPts val="0"/>
              </a:spcBef>
            </a:pPr>
            <a:r>
              <a:rPr lang="en-GB"/>
              <a:t>1 ALTIUS </a:t>
            </a:r>
          </a:p>
          <a:p>
            <a:pPr>
              <a:spcBef>
                <a:spcPts val="0"/>
              </a:spcBef>
            </a:pPr>
            <a:endParaRPr lang="en-GB" b="1"/>
          </a:p>
          <a:p>
            <a:pPr>
              <a:spcBef>
                <a:spcPts val="0"/>
              </a:spcBef>
            </a:pPr>
            <a:r>
              <a:rPr lang="en-GB" b="1"/>
              <a:t>Sentinels (10M/19S)</a:t>
            </a:r>
            <a:endParaRPr lang="en-GB"/>
          </a:p>
          <a:p>
            <a:pPr>
              <a:spcBef>
                <a:spcPts val="0"/>
              </a:spcBef>
            </a:pPr>
            <a:r>
              <a:rPr lang="en-GB" strike="sngStrike"/>
              <a:t>0 Sentinel-1</a:t>
            </a:r>
            <a:endParaRPr lang="en-GB"/>
          </a:p>
          <a:p>
            <a:pPr>
              <a:spcBef>
                <a:spcPts val="0"/>
              </a:spcBef>
            </a:pPr>
            <a:r>
              <a:rPr lang="en-GB"/>
              <a:t>1 Sentinel-2 (S2D)</a:t>
            </a:r>
          </a:p>
          <a:p>
            <a:pPr>
              <a:spcBef>
                <a:spcPts val="0"/>
              </a:spcBef>
            </a:pPr>
            <a:r>
              <a:rPr lang="en-GB"/>
              <a:t>2 Sentinel-3 (S3C/3D)</a:t>
            </a:r>
          </a:p>
          <a:p>
            <a:pPr>
              <a:spcBef>
                <a:spcPts val="0"/>
              </a:spcBef>
            </a:pPr>
            <a:r>
              <a:rPr lang="en-GB"/>
              <a:t>1 Sentinel-4 (S4B)</a:t>
            </a:r>
          </a:p>
          <a:p>
            <a:pPr>
              <a:spcBef>
                <a:spcPts val="0"/>
              </a:spcBef>
            </a:pPr>
            <a:r>
              <a:rPr lang="en-GB"/>
              <a:t>2 Sentinel-5 (S5B/5C)</a:t>
            </a:r>
          </a:p>
          <a:p>
            <a:pPr>
              <a:spcBef>
                <a:spcPts val="0"/>
              </a:spcBef>
            </a:pPr>
            <a:r>
              <a:rPr lang="en-GB"/>
              <a:t>0 Sentinel-6 ()</a:t>
            </a:r>
          </a:p>
          <a:p>
            <a:pPr>
              <a:spcBef>
                <a:spcPts val="0"/>
              </a:spcBef>
            </a:pPr>
            <a:r>
              <a:rPr lang="en-GB"/>
              <a:t>3 CO2M (A/B/C) </a:t>
            </a:r>
          </a:p>
          <a:p>
            <a:pPr>
              <a:spcBef>
                <a:spcPts val="0"/>
              </a:spcBef>
            </a:pPr>
            <a:r>
              <a:rPr lang="en-GB"/>
              <a:t>2 CRISTAL (A/B) </a:t>
            </a:r>
          </a:p>
          <a:p>
            <a:pPr>
              <a:spcBef>
                <a:spcPts val="0"/>
              </a:spcBef>
            </a:pPr>
            <a:r>
              <a:rPr lang="en-GB"/>
              <a:t>2 CIMR (A/B)</a:t>
            </a:r>
          </a:p>
          <a:p>
            <a:pPr>
              <a:spcBef>
                <a:spcPts val="0"/>
              </a:spcBef>
            </a:pPr>
            <a:r>
              <a:rPr lang="en-GB"/>
              <a:t>2 LSTM (A/B) </a:t>
            </a:r>
          </a:p>
          <a:p>
            <a:pPr>
              <a:spcBef>
                <a:spcPts val="0"/>
              </a:spcBef>
            </a:pPr>
            <a:r>
              <a:rPr lang="en-GB"/>
              <a:t>2 CHIME (A/B) </a:t>
            </a:r>
          </a:p>
          <a:p>
            <a:pPr>
              <a:spcBef>
                <a:spcPts val="0"/>
              </a:spcBef>
            </a:pPr>
            <a:r>
              <a:rPr lang="en-GB"/>
              <a:t>2 ROSE-L (A/B)</a:t>
            </a:r>
          </a:p>
          <a:p>
            <a:pPr>
              <a:spcBef>
                <a:spcPts val="0"/>
              </a:spcBef>
            </a:pPr>
            <a:r>
              <a:rPr lang="en-GB"/>
              <a:t> </a:t>
            </a:r>
          </a:p>
          <a:p>
            <a:pPr>
              <a:spcBef>
                <a:spcPts val="0"/>
              </a:spcBef>
            </a:pPr>
            <a:r>
              <a:rPr lang="en-GB" b="1"/>
              <a:t>Met Missions (4M/6S) </a:t>
            </a:r>
            <a:endParaRPr lang="en-GB"/>
          </a:p>
          <a:p>
            <a:pPr>
              <a:spcBef>
                <a:spcPts val="0"/>
              </a:spcBef>
            </a:pPr>
            <a:r>
              <a:rPr lang="en-GB"/>
              <a:t>1 Aeolus-2</a:t>
            </a:r>
          </a:p>
          <a:p>
            <a:pPr>
              <a:spcBef>
                <a:spcPts val="0"/>
              </a:spcBef>
            </a:pPr>
            <a:r>
              <a:rPr lang="en-GB"/>
              <a:t>3 </a:t>
            </a:r>
            <a:r>
              <a:rPr lang="en-GB" err="1"/>
              <a:t>Meteosat</a:t>
            </a:r>
            <a:r>
              <a:rPr lang="en-GB"/>
              <a:t> TG-I (MTG-I2/3/4)</a:t>
            </a:r>
          </a:p>
          <a:p>
            <a:pPr>
              <a:spcBef>
                <a:spcPts val="0"/>
              </a:spcBef>
            </a:pPr>
            <a:r>
              <a:rPr lang="en-GB"/>
              <a:t>1 </a:t>
            </a:r>
            <a:r>
              <a:rPr lang="en-GB" err="1"/>
              <a:t>Meteosat</a:t>
            </a:r>
            <a:r>
              <a:rPr lang="en-GB"/>
              <a:t> TG-S (MTG-S2)</a:t>
            </a:r>
          </a:p>
          <a:p>
            <a:pPr>
              <a:spcBef>
                <a:spcPts val="0"/>
              </a:spcBef>
            </a:pPr>
            <a:r>
              <a:rPr lang="en-GB"/>
              <a:t>1 </a:t>
            </a:r>
            <a:r>
              <a:rPr lang="en-GB" err="1"/>
              <a:t>MetOp</a:t>
            </a:r>
            <a:r>
              <a:rPr lang="en-GB"/>
              <a:t> SG (B1)</a:t>
            </a:r>
          </a:p>
          <a:p>
            <a:pPr>
              <a:spcBef>
                <a:spcPts val="0"/>
              </a:spcBef>
            </a:pPr>
            <a:r>
              <a:rPr lang="en-GB"/>
              <a:t> </a:t>
            </a:r>
          </a:p>
          <a:p>
            <a:pPr marL="0" marR="0" lvl="0" indent="0" algn="l" defTabSz="914400" rtl="0" eaLnBrk="0" fontAlgn="base" latinLnBrk="0" hangingPunct="0">
              <a:spcBef>
                <a:spcPts val="0"/>
              </a:spcBef>
              <a:spcAft>
                <a:spcPct val="0"/>
              </a:spcAft>
              <a:buClrTx/>
              <a:buSzTx/>
              <a:buFontTx/>
              <a:buNone/>
              <a:tabLst/>
              <a:defRPr/>
            </a:pPr>
            <a:endParaRPr kumimoji="0" lang="en-GB" sz="1100" b="0" i="0" u="none" strike="noStrike" kern="1200" cap="none" spc="0" normalizeH="0" baseline="0" noProof="0">
              <a:ln>
                <a:noFill/>
              </a:ln>
              <a:solidFill>
                <a:srgbClr val="000000"/>
              </a:solidFill>
              <a:effectLst/>
              <a:uLnTx/>
              <a:uFillTx/>
              <a:latin typeface="Calibri" pitchFamily="34" charset="0"/>
              <a:ea typeface="MS PGothic" pitchFamily="34" charset="-128"/>
            </a:endParaRPr>
          </a:p>
        </p:txBody>
      </p:sp>
      <p:sp>
        <p:nvSpPr>
          <p:cNvPr id="8" name="Notes Placeholder 2">
            <a:extLst>
              <a:ext uri="{FF2B5EF4-FFF2-40B4-BE49-F238E27FC236}">
                <a16:creationId xmlns:a16="http://schemas.microsoft.com/office/drawing/2014/main" id="{D585A024-9ED6-825D-C86F-D67D9B6081AB}"/>
              </a:ext>
            </a:extLst>
          </p:cNvPr>
          <p:cNvSpPr txBox="1">
            <a:spLocks/>
          </p:cNvSpPr>
          <p:nvPr/>
        </p:nvSpPr>
        <p:spPr bwMode="auto">
          <a:xfrm>
            <a:off x="5146025" y="2505075"/>
            <a:ext cx="1620000" cy="7191375"/>
          </a:xfrm>
          <a:prstGeom prst="rect">
            <a:avLst/>
          </a:prstGeom>
          <a:noFill/>
          <a:ln w="9525">
            <a:solidFill>
              <a:schemeClr val="tx1"/>
            </a:solidFill>
            <a:miter lim="800000"/>
            <a:headEnd/>
            <a:tailEnd/>
          </a:ln>
          <a:effectLst/>
        </p:spPr>
        <p:txBody>
          <a:bodyPr vert="horz" wrap="square" lIns="36000" tIns="43077" rIns="36000" bIns="43077" numCol="1" anchor="t" anchorCtr="0" compatLnSpc="1">
            <a:prstTxWarp prst="textNoShape">
              <a:avLst/>
            </a:prstTxWarp>
          </a:bodyPr>
          <a:lstStyle>
            <a:lvl1pPr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ctr" defTabSz="914400" rtl="0" eaLnBrk="0" fontAlgn="base" latinLnBrk="0" hangingPunct="0">
              <a:spcBef>
                <a:spcPts val="0"/>
              </a:spcBef>
              <a:spcAft>
                <a:spcPct val="0"/>
              </a:spcAft>
              <a:buClrTx/>
              <a:buSzTx/>
              <a:buFontTx/>
              <a:buNone/>
              <a:tabLst/>
              <a:defRPr/>
            </a:pPr>
            <a:r>
              <a:rPr kumimoji="0" lang="en-GB" sz="1100" b="1" i="0" u="sng" strike="noStrike" kern="1200" cap="none" spc="0" normalizeH="0" baseline="0" noProof="0">
                <a:ln>
                  <a:noFill/>
                </a:ln>
                <a:solidFill>
                  <a:srgbClr val="000000"/>
                </a:solidFill>
                <a:effectLst/>
                <a:uLnTx/>
                <a:uFillTx/>
                <a:latin typeface="Calibri" pitchFamily="34" charset="0"/>
                <a:ea typeface="MS PGothic" pitchFamily="34" charset="-128"/>
              </a:rPr>
              <a:t>IN </a:t>
            </a:r>
            <a:r>
              <a:rPr kumimoji="0" lang="en-GB" sz="1050" b="1" i="0" u="sng" strike="noStrike" kern="1200" cap="none" spc="0" normalizeH="0" baseline="0" noProof="0">
                <a:ln>
                  <a:noFill/>
                </a:ln>
                <a:solidFill>
                  <a:srgbClr val="000000"/>
                </a:solidFill>
                <a:effectLst/>
                <a:uLnTx/>
                <a:uFillTx/>
                <a:latin typeface="Calibri" pitchFamily="34" charset="0"/>
                <a:ea typeface="MS PGothic" pitchFamily="34" charset="-128"/>
              </a:rPr>
              <a:t>PREPARATION</a:t>
            </a:r>
          </a:p>
          <a:p>
            <a:pPr marL="0" marR="0" lvl="0" indent="0" algn="ctr" defTabSz="914400" rtl="0" eaLnBrk="0" fontAlgn="base" latinLnBrk="0" hangingPunct="0">
              <a:spcBef>
                <a:spcPts val="0"/>
              </a:spcBef>
              <a:spcAft>
                <a:spcPct val="0"/>
              </a:spcAft>
              <a:buClrTx/>
              <a:buSzTx/>
              <a:buFontTx/>
              <a:buNone/>
              <a:tabLst/>
              <a:defRPr/>
            </a:pPr>
            <a:r>
              <a:rPr lang="en-GB" sz="1100" i="1">
                <a:solidFill>
                  <a:srgbClr val="000000"/>
                </a:solidFill>
              </a:rPr>
              <a:t>14</a:t>
            </a:r>
            <a:r>
              <a:rPr kumimoji="0" lang="en-GB" sz="1100" i="1" u="none" strike="noStrike" kern="1200" cap="none" spc="0" normalizeH="0" baseline="0" noProof="0">
                <a:ln>
                  <a:noFill/>
                </a:ln>
                <a:solidFill>
                  <a:srgbClr val="000000"/>
                </a:solidFill>
                <a:effectLst/>
                <a:uLnTx/>
                <a:uFillTx/>
                <a:latin typeface="Calibri" pitchFamily="34" charset="0"/>
                <a:ea typeface="MS PGothic" pitchFamily="34" charset="-128"/>
              </a:rPr>
              <a:t> Missions (39 satellites)</a:t>
            </a:r>
          </a:p>
          <a:p>
            <a:pPr>
              <a:spcBef>
                <a:spcPts val="0"/>
              </a:spcBef>
            </a:pPr>
            <a:r>
              <a:rPr lang="en-GB" b="1"/>
              <a:t>Earth </a:t>
            </a:r>
            <a:r>
              <a:rPr lang="en-GB" b="1" err="1"/>
              <a:t>Expl</a:t>
            </a:r>
            <a:r>
              <a:rPr lang="en-GB" b="1"/>
              <a:t>.+ (8M/8S)</a:t>
            </a:r>
            <a:endParaRPr lang="en-GB"/>
          </a:p>
          <a:p>
            <a:pPr>
              <a:spcBef>
                <a:spcPts val="0"/>
              </a:spcBef>
            </a:pPr>
            <a:r>
              <a:rPr lang="fr-FR"/>
              <a:t>4 EE12 (</a:t>
            </a:r>
            <a:r>
              <a:rPr lang="en-GB" err="1"/>
              <a:t>CryoRad</a:t>
            </a:r>
            <a:r>
              <a:rPr lang="en-GB"/>
              <a:t> , ECO, </a:t>
            </a:r>
            <a:r>
              <a:rPr lang="en-GB" err="1"/>
              <a:t>Hydroterra</a:t>
            </a:r>
            <a:r>
              <a:rPr lang="en-GB"/>
              <a:t>+, Keystone)</a:t>
            </a:r>
          </a:p>
          <a:p>
            <a:pPr>
              <a:spcBef>
                <a:spcPts val="0"/>
              </a:spcBef>
            </a:pPr>
            <a:r>
              <a:rPr lang="fr-FR"/>
              <a:t>4 Scout 2</a:t>
            </a:r>
            <a:r>
              <a:rPr lang="fr-FR" baseline="30000"/>
              <a:t>nd</a:t>
            </a:r>
            <a:r>
              <a:rPr lang="fr-FR"/>
              <a:t> cycle (</a:t>
            </a:r>
            <a:r>
              <a:rPr lang="en-GB" noProof="0" err="1"/>
              <a:t>HiBiDiS</a:t>
            </a:r>
            <a:r>
              <a:rPr lang="fr-FR" noProof="0"/>
              <a:t>, </a:t>
            </a:r>
            <a:r>
              <a:rPr lang="en-GB"/>
              <a:t>NAIAD, SIRIUS, Sova-S)</a:t>
            </a:r>
          </a:p>
          <a:p>
            <a:pPr>
              <a:spcBef>
                <a:spcPts val="0"/>
              </a:spcBef>
            </a:pPr>
            <a:endParaRPr lang="en-GB" b="1"/>
          </a:p>
          <a:p>
            <a:pPr>
              <a:spcBef>
                <a:spcPts val="0"/>
              </a:spcBef>
            </a:pPr>
            <a:r>
              <a:rPr lang="en-GB"/>
              <a:t> </a:t>
            </a:r>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endParaRPr lang="en-GB" b="1"/>
          </a:p>
          <a:p>
            <a:pPr>
              <a:spcBef>
                <a:spcPts val="0"/>
              </a:spcBef>
            </a:pPr>
            <a:r>
              <a:rPr lang="en-GB" b="1"/>
              <a:t>Sentinels (5M/10S)</a:t>
            </a:r>
            <a:endParaRPr lang="en-GB"/>
          </a:p>
          <a:p>
            <a:pPr>
              <a:spcBef>
                <a:spcPts val="0"/>
              </a:spcBef>
            </a:pPr>
            <a:r>
              <a:rPr lang="en-GB"/>
              <a:t>2 Sentinel-1 NG </a:t>
            </a:r>
          </a:p>
          <a:p>
            <a:pPr>
              <a:spcBef>
                <a:spcPts val="0"/>
              </a:spcBef>
            </a:pPr>
            <a:r>
              <a:rPr lang="en-GB"/>
              <a:t>   (S-1NG A/B)</a:t>
            </a:r>
          </a:p>
          <a:p>
            <a:pPr>
              <a:spcBef>
                <a:spcPts val="0"/>
              </a:spcBef>
            </a:pPr>
            <a:r>
              <a:rPr lang="en-GB"/>
              <a:t>2 Sentinel-2 NG </a:t>
            </a:r>
          </a:p>
          <a:p>
            <a:pPr>
              <a:spcBef>
                <a:spcPts val="0"/>
              </a:spcBef>
            </a:pPr>
            <a:r>
              <a:rPr lang="en-GB"/>
              <a:t>   (S-2NG A/B)</a:t>
            </a:r>
          </a:p>
          <a:p>
            <a:pPr>
              <a:spcBef>
                <a:spcPts val="0"/>
              </a:spcBef>
            </a:pPr>
            <a:r>
              <a:rPr lang="en-GB"/>
              <a:t>2 Sentinel-3 NG OPT </a:t>
            </a:r>
          </a:p>
          <a:p>
            <a:pPr>
              <a:spcBef>
                <a:spcPts val="0"/>
              </a:spcBef>
            </a:pPr>
            <a:r>
              <a:rPr lang="en-GB"/>
              <a:t>   (S-3NGO A/B)</a:t>
            </a:r>
          </a:p>
          <a:p>
            <a:pPr>
              <a:spcBef>
                <a:spcPts val="0"/>
              </a:spcBef>
            </a:pPr>
            <a:r>
              <a:rPr lang="en-GB"/>
              <a:t>2 Sentinel-3 NG TOPO </a:t>
            </a:r>
          </a:p>
          <a:p>
            <a:pPr>
              <a:spcBef>
                <a:spcPts val="0"/>
              </a:spcBef>
            </a:pPr>
            <a:r>
              <a:rPr lang="en-GB"/>
              <a:t>    (S-3NGT A/B)</a:t>
            </a:r>
          </a:p>
          <a:p>
            <a:pPr>
              <a:spcBef>
                <a:spcPts val="0"/>
              </a:spcBef>
            </a:pPr>
            <a:r>
              <a:rPr lang="en-GB" strike="sngStrike"/>
              <a:t>0 Sentinel-6 (S6C)</a:t>
            </a:r>
          </a:p>
          <a:p>
            <a:pPr>
              <a:spcBef>
                <a:spcPts val="0"/>
              </a:spcBef>
            </a:pPr>
            <a:r>
              <a:rPr lang="en-GB"/>
              <a:t>2 Sentinel-6 NG </a:t>
            </a:r>
          </a:p>
          <a:p>
            <a:pPr>
              <a:spcBef>
                <a:spcPts val="0"/>
              </a:spcBef>
            </a:pPr>
            <a:r>
              <a:rPr lang="en-GB"/>
              <a:t>   (S-6NG A/B)</a:t>
            </a:r>
          </a:p>
          <a:p>
            <a:pPr>
              <a:spcBef>
                <a:spcPts val="0"/>
              </a:spcBef>
            </a:pPr>
            <a:r>
              <a:rPr lang="en-GB"/>
              <a:t> </a:t>
            </a:r>
          </a:p>
          <a:p>
            <a:pPr>
              <a:spcBef>
                <a:spcPts val="0"/>
              </a:spcBef>
            </a:pPr>
            <a:endParaRPr lang="en-GB" b="1"/>
          </a:p>
          <a:p>
            <a:pPr>
              <a:spcBef>
                <a:spcPts val="0"/>
              </a:spcBef>
            </a:pPr>
            <a:r>
              <a:rPr lang="en-GB" b="1"/>
              <a:t>Met Missions (1M/20S) </a:t>
            </a:r>
            <a:endParaRPr lang="en-GB"/>
          </a:p>
          <a:p>
            <a:pPr>
              <a:spcBef>
                <a:spcPts val="0"/>
              </a:spcBef>
            </a:pPr>
            <a:r>
              <a:rPr lang="en-GB"/>
              <a:t>20 EPS-Sterna</a:t>
            </a:r>
          </a:p>
          <a:p>
            <a:pPr>
              <a:spcBef>
                <a:spcPts val="0"/>
              </a:spcBef>
            </a:pPr>
            <a:r>
              <a:rPr lang="en-GB"/>
              <a:t> </a:t>
            </a:r>
          </a:p>
        </p:txBody>
      </p:sp>
    </p:spTree>
    <p:extLst>
      <p:ext uri="{BB962C8B-B14F-4D97-AF65-F5344CB8AC3E}">
        <p14:creationId xmlns:p14="http://schemas.microsoft.com/office/powerpoint/2010/main" val="22537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384e8f040cc_0_62:notes"/>
          <p:cNvSpPr txBox="1">
            <a:spLocks noGrp="1"/>
          </p:cNvSpPr>
          <p:nvPr>
            <p:ph type="body" idx="1"/>
          </p:nvPr>
        </p:nvSpPr>
        <p:spPr>
          <a:xfrm>
            <a:off x="213360" y="2341879"/>
            <a:ext cx="6441440" cy="6516371"/>
          </a:xfrm>
          <a:prstGeom prst="rect">
            <a:avLst/>
          </a:prstGeom>
        </p:spPr>
        <p:txBody>
          <a:bodyPr spcFirstLastPara="1" wrap="square" lIns="91425" tIns="91425" rIns="91425" bIns="91425" anchor="t" anchorCtr="0">
            <a:noAutofit/>
          </a:bodyPr>
          <a:lstStyle/>
          <a:p>
            <a:pPr marL="171450" marR="0" lvl="0" indent="-171450" algn="just" defTabSz="914400" rtl="0" eaLnBrk="1" fontAlgn="auto" latinLnBrk="0" hangingPunct="1">
              <a:lnSpc>
                <a:spcPct val="90000"/>
              </a:lnSpc>
              <a:buClrTx/>
              <a:buSzTx/>
              <a:buFontTx/>
              <a:buNone/>
              <a:tabLst/>
              <a:defRPr/>
            </a:pPr>
            <a:endParaRPr lang="en-GB" sz="1100" b="0" i="0" u="none" strike="noStrike" kern="1200" cap="none" dirty="0">
              <a:solidFill>
                <a:srgbClr val="000000"/>
              </a:solidFill>
              <a:effectLst/>
              <a:latin typeface="+mj-lt"/>
              <a:ea typeface="Calibri" panose="020F0502020204030204" pitchFamily="34" charset="0"/>
              <a:cs typeface="Calibri" panose="020F0502020204030204" pitchFamily="34" charset="0"/>
              <a:sym typeface="Arial"/>
            </a:endParaRPr>
          </a:p>
        </p:txBody>
      </p:sp>
      <p:sp>
        <p:nvSpPr>
          <p:cNvPr id="54" name="Google Shape;54;g384e8f040cc_0_62:notes"/>
          <p:cNvSpPr>
            <a:spLocks noGrp="1" noRot="1" noChangeAspect="1"/>
          </p:cNvSpPr>
          <p:nvPr>
            <p:ph type="sldImg" idx="2"/>
          </p:nvPr>
        </p:nvSpPr>
        <p:spPr>
          <a:xfrm>
            <a:off x="1619250" y="269875"/>
            <a:ext cx="3619500" cy="203676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55601" y="4673600"/>
            <a:ext cx="6007100" cy="4784897"/>
          </a:xfrm>
        </p:spPr>
        <p:txBody>
          <a:bodyPr/>
          <a:lstStyle/>
          <a:p>
            <a:pPr marL="285750" indent="-285750">
              <a:buClrTx/>
              <a:buSzTx/>
              <a:buFont typeface="Arial" panose="020B0604020202020204" pitchFamily="34" charset="0"/>
              <a:buChar char="•"/>
              <a:defRPr/>
            </a:pPr>
            <a:endParaRPr lang="en-GB" sz="140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862013" rtl="0" eaLnBrk="1" fontAlgn="base" latinLnBrk="0" hangingPunct="1">
              <a:lnSpc>
                <a:spcPct val="100000"/>
              </a:lnSpc>
              <a:spcBef>
                <a:spcPct val="0"/>
              </a:spcBef>
              <a:spcAft>
                <a:spcPct val="0"/>
              </a:spcAft>
              <a:buClrTx/>
              <a:buSzTx/>
              <a:buFontTx/>
              <a:buNone/>
              <a:tabLst/>
              <a:defRPr/>
            </a:pPr>
            <a:fld id="{B1C1B1E2-4475-074F-89EB-5387F18A9490}" type="slidenum">
              <a:rPr kumimoji="0" lang="en-US" altLang="x-none" sz="1100" b="0" i="0" u="none" strike="noStrike" kern="1200" cap="none" spc="0" normalizeH="0" baseline="0" noProof="0">
                <a:ln>
                  <a:noFill/>
                </a:ln>
                <a:solidFill>
                  <a:srgbClr val="000000"/>
                </a:solidFill>
                <a:effectLst/>
                <a:uLnTx/>
                <a:uFillTx/>
                <a:latin typeface="Arial" charset="0"/>
                <a:ea typeface="MS PGothic" charset="-128"/>
                <a:cs typeface="+mn-cs"/>
              </a:rPr>
              <a:pPr marL="0" marR="0" lvl="0" indent="0" algn="r" defTabSz="862013" rtl="0" eaLnBrk="1" fontAlgn="base" latinLnBrk="0" hangingPunct="1">
                <a:lnSpc>
                  <a:spcPct val="100000"/>
                </a:lnSpc>
                <a:spcBef>
                  <a:spcPct val="0"/>
                </a:spcBef>
                <a:spcAft>
                  <a:spcPct val="0"/>
                </a:spcAft>
                <a:buClrTx/>
                <a:buSzTx/>
                <a:buFontTx/>
                <a:buNone/>
                <a:tabLst/>
                <a:defRPr/>
              </a:pPr>
              <a:t>6</a:t>
            </a:fld>
            <a:endParaRPr kumimoji="0" lang="en-US" altLang="x-none" sz="1100" b="0" i="0" u="none" strike="noStrike" kern="1200" cap="none" spc="0" normalizeH="0" baseline="0" noProof="0">
              <a:ln>
                <a:noFill/>
              </a:ln>
              <a:solidFill>
                <a:srgbClr val="000000"/>
              </a:solidFill>
              <a:effectLst/>
              <a:uLnTx/>
              <a:uFillTx/>
              <a:latin typeface="Arial" charset="0"/>
              <a:ea typeface="MS PGothic" charset="-128"/>
              <a:cs typeface="+mn-cs"/>
            </a:endParaRPr>
          </a:p>
        </p:txBody>
      </p:sp>
    </p:spTree>
    <p:extLst>
      <p:ext uri="{BB962C8B-B14F-4D97-AF65-F5344CB8AC3E}">
        <p14:creationId xmlns:p14="http://schemas.microsoft.com/office/powerpoint/2010/main" val="507479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7</a:t>
            </a:fld>
            <a:endParaRPr lang="en-GB"/>
          </a:p>
        </p:txBody>
      </p:sp>
    </p:spTree>
    <p:extLst>
      <p:ext uri="{BB962C8B-B14F-4D97-AF65-F5344CB8AC3E}">
        <p14:creationId xmlns:p14="http://schemas.microsoft.com/office/powerpoint/2010/main" val="2620041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8</a:t>
            </a:fld>
            <a:endParaRPr lang="en-GB"/>
          </a:p>
        </p:txBody>
      </p:sp>
    </p:spTree>
    <p:extLst>
      <p:ext uri="{BB962C8B-B14F-4D97-AF65-F5344CB8AC3E}">
        <p14:creationId xmlns:p14="http://schemas.microsoft.com/office/powerpoint/2010/main" val="2186831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9</a:t>
            </a:fld>
            <a:endParaRPr lang="en-GB"/>
          </a:p>
        </p:txBody>
      </p:sp>
    </p:spTree>
    <p:extLst>
      <p:ext uri="{BB962C8B-B14F-4D97-AF65-F5344CB8AC3E}">
        <p14:creationId xmlns:p14="http://schemas.microsoft.com/office/powerpoint/2010/main" val="690333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10</a:t>
            </a:fld>
            <a:endParaRPr lang="en-GB"/>
          </a:p>
        </p:txBody>
      </p:sp>
    </p:spTree>
    <p:extLst>
      <p:ext uri="{BB962C8B-B14F-4D97-AF65-F5344CB8AC3E}">
        <p14:creationId xmlns:p14="http://schemas.microsoft.com/office/powerpoint/2010/main" val="1254445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11</a:t>
            </a:fld>
            <a:endParaRPr lang="en-GB"/>
          </a:p>
        </p:txBody>
      </p:sp>
    </p:spTree>
    <p:extLst>
      <p:ext uri="{BB962C8B-B14F-4D97-AF65-F5344CB8AC3E}">
        <p14:creationId xmlns:p14="http://schemas.microsoft.com/office/powerpoint/2010/main" val="1097407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22338" rtl="0" eaLnBrk="1" fontAlgn="base" latinLnBrk="0" hangingPunct="1">
              <a:lnSpc>
                <a:spcPct val="100000"/>
              </a:lnSpc>
              <a:spcBef>
                <a:spcPct val="0"/>
              </a:spcBef>
              <a:spcAft>
                <a:spcPct val="0"/>
              </a:spcAft>
              <a:buClrTx/>
              <a:buSzTx/>
              <a:buFontTx/>
              <a:buNone/>
              <a:tabLst/>
              <a:defRPr/>
            </a:pPr>
            <a:fld id="{D2E840EC-3661-47EA-B292-7ED791E1B58E}" type="slidenum">
              <a:rPr kumimoji="0" 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824874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dirty="0"/>
          </a:p>
        </p:txBody>
      </p:sp>
      <p:sp>
        <p:nvSpPr>
          <p:cNvPr id="4" name="Slide Number Placeholder 3"/>
          <p:cNvSpPr>
            <a:spLocks noGrp="1"/>
          </p:cNvSpPr>
          <p:nvPr>
            <p:ph type="sldNum" sz="quarter" idx="5"/>
          </p:nvPr>
        </p:nvSpPr>
        <p:spPr/>
        <p:txBody>
          <a:bodyPr/>
          <a:lstStyle/>
          <a:p>
            <a:fld id="{C730CBED-D393-0444-AF9C-46764C521B5A}" type="slidenum">
              <a:rPr lang="en-GB" smtClean="0"/>
              <a:t>13</a:t>
            </a:fld>
            <a:endParaRPr lang="en-GB"/>
          </a:p>
        </p:txBody>
      </p:sp>
    </p:spTree>
    <p:extLst>
      <p:ext uri="{BB962C8B-B14F-4D97-AF65-F5344CB8AC3E}">
        <p14:creationId xmlns:p14="http://schemas.microsoft.com/office/powerpoint/2010/main" val="386238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06239-9253-E929-B2FB-F8D07715D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49949-2A76-522F-3385-F651311F17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65B1E-4D6C-1A99-348D-5C26C0F6EF3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94F51A8-35BF-8CD3-4C48-BBA732FEBBB0}"/>
              </a:ext>
            </a:extLst>
          </p:cNvPr>
          <p:cNvSpPr>
            <a:spLocks noGrp="1"/>
          </p:cNvSpPr>
          <p:nvPr>
            <p:ph type="sldNum" sz="quarter" idx="5"/>
          </p:nvPr>
        </p:nvSpPr>
        <p:spPr/>
        <p:txBody>
          <a:bodyPr/>
          <a:lstStyle/>
          <a:p>
            <a:pPr>
              <a:defRPr/>
            </a:pPr>
            <a:fld id="{D2E840EC-3661-47EA-B292-7ED791E1B58E}" type="slidenum">
              <a:rPr lang="en-US" smtClean="0"/>
              <a:pPr>
                <a:defRPr/>
              </a:pPr>
              <a:t>14</a:t>
            </a:fld>
            <a:endParaRPr lang="en-US"/>
          </a:p>
        </p:txBody>
      </p:sp>
    </p:spTree>
    <p:extLst>
      <p:ext uri="{BB962C8B-B14F-4D97-AF65-F5344CB8AC3E}">
        <p14:creationId xmlns:p14="http://schemas.microsoft.com/office/powerpoint/2010/main" val="3888712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22338" rtl="0" eaLnBrk="1" fontAlgn="base" latinLnBrk="0" hangingPunct="1">
              <a:lnSpc>
                <a:spcPct val="100000"/>
              </a:lnSpc>
              <a:spcBef>
                <a:spcPct val="0"/>
              </a:spcBef>
              <a:spcAft>
                <a:spcPct val="0"/>
              </a:spcAft>
              <a:buClrTx/>
              <a:buSzTx/>
              <a:buFontTx/>
              <a:buNone/>
              <a:tabLst/>
              <a:defRPr/>
            </a:pPr>
            <a:fld id="{D2E840EC-3661-47EA-B292-7ED791E1B58E}"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09845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D93CC-73B7-59C7-1E7A-0F3C498938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F5EA3F-C01F-32D9-10CB-85ADFA1AE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A2C192-D4A8-AB0B-C185-1FAD3FA1B79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902F491-3436-EC08-BAC1-CF96B35E415E}"/>
              </a:ext>
            </a:extLst>
          </p:cNvPr>
          <p:cNvSpPr>
            <a:spLocks noGrp="1"/>
          </p:cNvSpPr>
          <p:nvPr>
            <p:ph type="sldNum" sz="quarter" idx="5"/>
          </p:nvPr>
        </p:nvSpPr>
        <p:spPr/>
        <p:txBody>
          <a:bodyPr/>
          <a:lstStyle/>
          <a:p>
            <a:pPr marL="0" marR="0" lvl="0" indent="0" algn="r" defTabSz="922338" rtl="0" eaLnBrk="1" fontAlgn="base" latinLnBrk="0" hangingPunct="1">
              <a:lnSpc>
                <a:spcPct val="100000"/>
              </a:lnSpc>
              <a:spcBef>
                <a:spcPct val="0"/>
              </a:spcBef>
              <a:spcAft>
                <a:spcPct val="0"/>
              </a:spcAft>
              <a:buClrTx/>
              <a:buSzTx/>
              <a:buFontTx/>
              <a:buNone/>
              <a:tabLst/>
              <a:defRPr/>
            </a:pPr>
            <a:fld id="{D2E840EC-3661-47EA-B292-7ED791E1B58E}"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2338"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263630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18</a:t>
            </a:fld>
            <a:endParaRPr lang="en-US"/>
          </a:p>
        </p:txBody>
      </p:sp>
    </p:spTree>
    <p:extLst>
      <p:ext uri="{BB962C8B-B14F-4D97-AF65-F5344CB8AC3E}">
        <p14:creationId xmlns:p14="http://schemas.microsoft.com/office/powerpoint/2010/main" val="2061042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bg>
      <p:bgPr>
        <a:solidFill>
          <a:srgbClr val="003249"/>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a:xfrm>
            <a:off x="215411" y="154800"/>
            <a:ext cx="10081234" cy="565200"/>
          </a:xfrm>
        </p:spPr>
        <p:txBody>
          <a:bodyPr/>
          <a:lstStyle>
            <a:lvl1pPr algn="l">
              <a:defRPr sz="2992"/>
            </a:lvl1pPr>
          </a:lstStyle>
          <a:p>
            <a:r>
              <a:rPr lang="en-US" altLang="en-US" noProof="0"/>
              <a:t>Click to edit Master title style</a:t>
            </a:r>
            <a:endParaRPr lang="en-GB" noProof="0"/>
          </a:p>
        </p:txBody>
      </p:sp>
    </p:spTree>
    <p:extLst>
      <p:ext uri="{BB962C8B-B14F-4D97-AF65-F5344CB8AC3E}">
        <p14:creationId xmlns:p14="http://schemas.microsoft.com/office/powerpoint/2010/main" val="2568924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14E7-1838-4F5A-BA32-C4AC7F0A5103}"/>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endParaRPr lang="en-GB"/>
          </a:p>
        </p:txBody>
      </p:sp>
      <p:sp>
        <p:nvSpPr>
          <p:cNvPr id="3" name="Rectangle 2">
            <a:extLst>
              <a:ext uri="{FF2B5EF4-FFF2-40B4-BE49-F238E27FC236}">
                <a16:creationId xmlns:a16="http://schemas.microsoft.com/office/drawing/2014/main" id="{D69FD051-F29B-4167-91D8-F4CB2144A453}"/>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394"/>
          </a:p>
        </p:txBody>
      </p:sp>
    </p:spTree>
    <p:extLst>
      <p:ext uri="{BB962C8B-B14F-4D97-AF65-F5344CB8AC3E}">
        <p14:creationId xmlns:p14="http://schemas.microsoft.com/office/powerpoint/2010/main" val="3406915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cap="all" baseline="0"/>
            </a:lvl1pPr>
          </a:lstStyle>
          <a:p>
            <a:r>
              <a:rPr lang="en-US"/>
              <a:t>Click to edit Master title style</a:t>
            </a:r>
            <a:endParaRPr lang="en-GB"/>
          </a:p>
        </p:txBody>
      </p:sp>
      <p:sp>
        <p:nvSpPr>
          <p:cNvPr id="4" name="Text Placeholder 3"/>
          <p:cNvSpPr>
            <a:spLocks noGrp="1"/>
          </p:cNvSpPr>
          <p:nvPr>
            <p:ph type="body" sz="quarter" idx="10"/>
          </p:nvPr>
        </p:nvSpPr>
        <p:spPr>
          <a:xfrm>
            <a:off x="674152" y="1754252"/>
            <a:ext cx="10515600" cy="3938587"/>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6" name="Slide Number Placeholder 3"/>
          <p:cNvSpPr txBox="1">
            <a:spLocks/>
          </p:cNvSpPr>
          <p:nvPr userDrawn="1"/>
        </p:nvSpPr>
        <p:spPr bwMode="auto">
          <a:xfrm>
            <a:off x="11700933" y="6515101"/>
            <a:ext cx="372534"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228600" indent="-228600" algn="l" defTabSz="914400" rtl="0" eaLnBrk="1" latinLnBrk="0" hangingPunct="1">
              <a:lnSpc>
                <a:spcPct val="90000"/>
              </a:lnSpc>
              <a:spcBef>
                <a:spcPct val="20000"/>
              </a:spcBef>
              <a:buClr>
                <a:srgbClr val="D0A300"/>
              </a:buClr>
              <a:buFont typeface="Wingdings" panose="05000000000000000000" pitchFamily="2" charset="2"/>
              <a:buChar char="«"/>
              <a:defRPr sz="1900" kern="1200">
                <a:solidFill>
                  <a:srgbClr val="231F89"/>
                </a:solidFill>
                <a:latin typeface="Verdana" panose="020B060403050404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Clr>
                <a:srgbClr val="D0A300"/>
              </a:buClr>
              <a:buFont typeface="Wingdings" panose="05000000000000000000" pitchFamily="2" charset="2"/>
              <a:buChar char="«"/>
              <a:defRPr sz="2400" kern="1200">
                <a:solidFill>
                  <a:srgbClr val="231F89"/>
                </a:solidFill>
                <a:latin typeface="Verdana" panose="020B0604030504040204" pitchFamily="34" charset="0"/>
                <a:ea typeface="+mn-ea"/>
                <a:cs typeface="Arial" panose="020B0604020202020204" pitchFamily="34" charset="0"/>
              </a:defRPr>
            </a:lvl2pPr>
            <a:lvl3pPr marL="1143000" indent="-228600" algn="l" defTabSz="914400" rtl="0" eaLnBrk="1" latinLnBrk="0" hangingPunct="1">
              <a:lnSpc>
                <a:spcPct val="90000"/>
              </a:lnSpc>
              <a:spcBef>
                <a:spcPct val="20000"/>
              </a:spcBef>
              <a:buClr>
                <a:srgbClr val="D0A300"/>
              </a:buClr>
              <a:buFont typeface="Wingdings" panose="05000000000000000000" pitchFamily="2" charset="2"/>
              <a:buChar char="«"/>
              <a:defRPr sz="1700" kern="1200">
                <a:solidFill>
                  <a:srgbClr val="231F89"/>
                </a:solidFill>
                <a:latin typeface="Verdana" panose="020B0604030504040204" pitchFamily="34" charset="0"/>
                <a:ea typeface="+mn-ea"/>
                <a:cs typeface="Arial" panose="020B0604020202020204" pitchFamily="34" charset="0"/>
              </a:defRPr>
            </a:lvl3pPr>
            <a:lvl4pPr marL="1600200" indent="-228600" algn="l" defTabSz="914400" rtl="0" eaLnBrk="1" latinLnBrk="0" hangingPunct="1">
              <a:lnSpc>
                <a:spcPct val="90000"/>
              </a:lnSpc>
              <a:spcBef>
                <a:spcPct val="20000"/>
              </a:spcBef>
              <a:buClr>
                <a:srgbClr val="D0A300"/>
              </a:buClr>
              <a:buFont typeface="Wingdings" panose="05000000000000000000" pitchFamily="2" charset="2"/>
              <a:buChar char="«"/>
              <a:defRPr sz="1600" kern="1200">
                <a:solidFill>
                  <a:srgbClr val="231F89"/>
                </a:solidFill>
                <a:latin typeface="Verdana" panose="020B0604030504040204" pitchFamily="34" charset="0"/>
                <a:ea typeface="+mn-ea"/>
                <a:cs typeface="Arial" panose="020B0604020202020204" pitchFamily="34" charset="0"/>
              </a:defRPr>
            </a:lvl4pPr>
            <a:lvl5pPr marL="2057400" indent="-228600" algn="l" defTabSz="914400" rtl="0" eaLnBrk="1" latinLnBrk="0" hangingPunct="1">
              <a:lnSpc>
                <a:spcPct val="90000"/>
              </a:lnSpc>
              <a:spcBef>
                <a:spcPct val="20000"/>
              </a:spcBef>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Arial" panose="020B0604020202020204" pitchFamily="34" charset="0"/>
              </a:defRPr>
            </a:lvl5pPr>
            <a:lvl6pPr marL="25146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6pPr>
            <a:lvl7pPr marL="29718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7pPr>
            <a:lvl8pPr marL="34290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8pPr>
            <a:lvl9pPr marL="38862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9pPr>
          </a:lstStyle>
          <a:p>
            <a:pPr algn="r" fontAlgn="auto">
              <a:spcBef>
                <a:spcPct val="0"/>
              </a:spcBef>
              <a:spcAft>
                <a:spcPts val="0"/>
              </a:spcAft>
              <a:buClrTx/>
              <a:buFontTx/>
              <a:buNone/>
            </a:pPr>
            <a:fld id="{DCD7B2D0-2211-4376-81CC-D507AB4F09EF}" type="slidenum">
              <a:rPr lang="en-GB" altLang="en-US" sz="1000" b="0" smtClean="0">
                <a:solidFill>
                  <a:schemeClr val="accent1"/>
                </a:solidFill>
                <a:latin typeface="Arial" panose="020B0604020202020204" pitchFamily="34" charset="0"/>
              </a:rPr>
              <a:pPr algn="r" fontAlgn="auto">
                <a:spcBef>
                  <a:spcPct val="0"/>
                </a:spcBef>
                <a:spcAft>
                  <a:spcPts val="0"/>
                </a:spcAft>
                <a:buClrTx/>
                <a:buFontTx/>
                <a:buNone/>
              </a:pPr>
              <a:t>‹#›</a:t>
            </a:fld>
            <a:endParaRPr lang="en-GB" altLang="en-US" sz="1000" b="0">
              <a:solidFill>
                <a:schemeClr val="accent1"/>
              </a:solidFill>
              <a:latin typeface="Arial" panose="020B0604020202020204" pitchFamily="34" charset="0"/>
            </a:endParaRPr>
          </a:p>
        </p:txBody>
      </p:sp>
    </p:spTree>
    <p:extLst>
      <p:ext uri="{BB962C8B-B14F-4D97-AF65-F5344CB8AC3E}">
        <p14:creationId xmlns:p14="http://schemas.microsoft.com/office/powerpoint/2010/main" val="3364187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1">
    <p:spTree>
      <p:nvGrpSpPr>
        <p:cNvPr id="1" name=""/>
        <p:cNvGrpSpPr/>
        <p:nvPr/>
      </p:nvGrpSpPr>
      <p:grpSpPr>
        <a:xfrm>
          <a:off x="0" y="0"/>
          <a:ext cx="0" cy="0"/>
          <a:chOff x="0" y="0"/>
          <a:chExt cx="0" cy="0"/>
        </a:xfrm>
      </p:grpSpPr>
      <p:pic>
        <p:nvPicPr>
          <p:cNvPr id="3" name="Picture 169">
            <a:extLst>
              <a:ext uri="{FF2B5EF4-FFF2-40B4-BE49-F238E27FC236}">
                <a16:creationId xmlns:a16="http://schemas.microsoft.com/office/drawing/2014/main" id="{62C2602F-BC1F-4AC9-8F8F-37D4246EC5C5}"/>
              </a:ext>
            </a:extLst>
          </p:cNvPr>
          <p:cNvPicPr>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0" y="-1"/>
            <a:ext cx="12195851" cy="6878925"/>
          </a:xfrm>
          <a:prstGeom prst="rect">
            <a:avLst/>
          </a:prstGeom>
        </p:spPr>
      </p:pic>
      <p:sp>
        <p:nvSpPr>
          <p:cNvPr id="90" name="Rectangle 4">
            <a:extLst>
              <a:ext uri="{FF2B5EF4-FFF2-40B4-BE49-F238E27FC236}">
                <a16:creationId xmlns:a16="http://schemas.microsoft.com/office/drawing/2014/main" id="{FBF93EDD-5149-43C3-AE03-E4F5F512FE93}"/>
              </a:ext>
            </a:extLst>
          </p:cNvPr>
          <p:cNvSpPr/>
          <p:nvPr userDrawn="1"/>
        </p:nvSpPr>
        <p:spPr>
          <a:xfrm>
            <a:off x="1" y="-2"/>
            <a:ext cx="12192000" cy="6878925"/>
          </a:xfrm>
          <a:prstGeom prst="rect">
            <a:avLst/>
          </a:prstGeom>
          <a:solidFill>
            <a:srgbClr val="00324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795"/>
          </a:p>
        </p:txBody>
      </p:sp>
      <p:sp>
        <p:nvSpPr>
          <p:cNvPr id="56323" name="Rectangle 2"/>
          <p:cNvSpPr>
            <a:spLocks noGrp="1" noChangeArrowheads="1"/>
          </p:cNvSpPr>
          <p:nvPr>
            <p:ph type="subTitle" idx="1" hasCustomPrompt="1"/>
          </p:nvPr>
        </p:nvSpPr>
        <p:spPr>
          <a:xfrm>
            <a:off x="118375" y="5258118"/>
            <a:ext cx="10598400" cy="381451"/>
          </a:xfrm>
          <a:prstGeom prst="rect">
            <a:avLst/>
          </a:prstGeom>
        </p:spPr>
        <p:txBody>
          <a:bodyPr wrap="square">
            <a:spAutoFit/>
          </a:bodyPr>
          <a:lstStyle>
            <a:lvl1pPr marL="0" indent="0">
              <a:buFont typeface="Verdana" pitchFamily="34" charset="0"/>
              <a:buNone/>
              <a:defRPr sz="1731"/>
            </a:lvl1pPr>
          </a:lstStyle>
          <a:p>
            <a:pPr lvl="0"/>
            <a:r>
              <a:rPr lang="en-GB" noProof="0" err="1"/>
              <a:t>SubTitle</a:t>
            </a:r>
            <a:endParaRPr lang="en-GB" noProof="0"/>
          </a:p>
        </p:txBody>
      </p:sp>
      <p:sp>
        <p:nvSpPr>
          <p:cNvPr id="56325" name="Rectangle 6"/>
          <p:cNvSpPr>
            <a:spLocks noGrp="1" noChangeArrowheads="1"/>
          </p:cNvSpPr>
          <p:nvPr>
            <p:ph type="ctrTitle" hasCustomPrompt="1"/>
          </p:nvPr>
        </p:nvSpPr>
        <p:spPr>
          <a:xfrm>
            <a:off x="125657" y="3421831"/>
            <a:ext cx="10596033" cy="567399"/>
          </a:xfrm>
          <a:prstGeom prst="rect">
            <a:avLst/>
          </a:prstGeom>
        </p:spPr>
        <p:txBody>
          <a:bodyPr/>
          <a:lstStyle>
            <a:lvl1pPr algn="l">
              <a:defRPr sz="3079">
                <a:solidFill>
                  <a:schemeClr val="bg1"/>
                </a:solidFill>
              </a:defRPr>
            </a:lvl1pPr>
          </a:lstStyle>
          <a:p>
            <a:pPr lvl="0"/>
            <a:r>
              <a:rPr lang="en-GB" noProof="0"/>
              <a:t>NAME YOUR PRESENTATION</a:t>
            </a:r>
          </a:p>
        </p:txBody>
      </p:sp>
      <p:sp>
        <p:nvSpPr>
          <p:cNvPr id="56347" name="Text Box 27"/>
          <p:cNvSpPr txBox="1">
            <a:spLocks noChangeArrowheads="1"/>
          </p:cNvSpPr>
          <p:nvPr userDrawn="1"/>
        </p:nvSpPr>
        <p:spPr bwMode="auto">
          <a:xfrm>
            <a:off x="842434" y="6429376"/>
            <a:ext cx="6688666" cy="21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770" noProof="0"/>
          </a:p>
        </p:txBody>
      </p:sp>
      <p:cxnSp>
        <p:nvCxnSpPr>
          <p:cNvPr id="121" name="Straight Connector 64">
            <a:extLst>
              <a:ext uri="{FF2B5EF4-FFF2-40B4-BE49-F238E27FC236}">
                <a16:creationId xmlns:a16="http://schemas.microsoft.com/office/drawing/2014/main" id="{6B88ADAB-0C9C-4BC9-A42C-A57312626145}"/>
              </a:ext>
            </a:extLst>
          </p:cNvPr>
          <p:cNvCxnSpPr>
            <a:cxnSpLocks/>
          </p:cNvCxnSpPr>
          <p:nvPr userDrawn="1"/>
        </p:nvCxnSpPr>
        <p:spPr>
          <a:xfrm>
            <a:off x="221435" y="6422971"/>
            <a:ext cx="11736001" cy="0"/>
          </a:xfrm>
          <a:prstGeom prst="line">
            <a:avLst/>
          </a:prstGeom>
          <a:ln w="952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94" name="Straight Connector 152">
            <a:extLst>
              <a:ext uri="{FF2B5EF4-FFF2-40B4-BE49-F238E27FC236}">
                <a16:creationId xmlns:a16="http://schemas.microsoft.com/office/drawing/2014/main" id="{357F7D0F-2D50-4418-8EB4-564A4B2CEE5B}"/>
              </a:ext>
            </a:extLst>
          </p:cNvPr>
          <p:cNvCxnSpPr>
            <a:cxnSpLocks/>
          </p:cNvCxnSpPr>
          <p:nvPr userDrawn="1"/>
        </p:nvCxnSpPr>
        <p:spPr>
          <a:xfrm>
            <a:off x="222591" y="4106871"/>
            <a:ext cx="11736308"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Text Box 24">
            <a:extLst>
              <a:ext uri="{FF2B5EF4-FFF2-40B4-BE49-F238E27FC236}">
                <a16:creationId xmlns:a16="http://schemas.microsoft.com/office/drawing/2014/main" id="{7D33984A-D43C-428F-AB4A-04E5B59FAE71}"/>
              </a:ext>
            </a:extLst>
          </p:cNvPr>
          <p:cNvSpPr txBox="1">
            <a:spLocks noChangeArrowheads="1"/>
          </p:cNvSpPr>
          <p:nvPr userDrawn="1"/>
        </p:nvSpPr>
        <p:spPr bwMode="auto">
          <a:xfrm>
            <a:off x="11801313" y="5406991"/>
            <a:ext cx="227325" cy="276999"/>
          </a:xfrm>
          <a:prstGeom prst="rect">
            <a:avLst/>
          </a:prstGeom>
          <a:noFill/>
          <a:ln>
            <a:noFill/>
          </a:ln>
          <a:effectLst/>
        </p:spPr>
        <p:txBody>
          <a:bodyPr wrap="none">
            <a:spAutoFit/>
          </a:bodyPr>
          <a:lstStyle/>
          <a:p>
            <a:pPr algn="r">
              <a:spcBef>
                <a:spcPts val="0"/>
              </a:spcBef>
            </a:pPr>
            <a:r>
              <a:rPr lang="en-GB" sz="1197">
                <a:solidFill>
                  <a:schemeClr val="bg1"/>
                </a:solidFill>
                <a:latin typeface="Arial" panose="020B0604020202020204" pitchFamily="34" charset="0"/>
                <a:cs typeface="Arial" panose="020B0604020202020204" pitchFamily="34" charset="0"/>
              </a:rPr>
              <a:t> </a:t>
            </a:r>
          </a:p>
        </p:txBody>
      </p:sp>
      <p:sp>
        <p:nvSpPr>
          <p:cNvPr id="44" name="Text Box 25">
            <a:extLst>
              <a:ext uri="{FF2B5EF4-FFF2-40B4-BE49-F238E27FC236}">
                <a16:creationId xmlns:a16="http://schemas.microsoft.com/office/drawing/2014/main" id="{7AB46881-5DF0-4A35-AA27-0D32ECF82359}"/>
              </a:ext>
            </a:extLst>
          </p:cNvPr>
          <p:cNvSpPr txBox="1">
            <a:spLocks noChangeArrowheads="1"/>
          </p:cNvSpPr>
          <p:nvPr userDrawn="1"/>
        </p:nvSpPr>
        <p:spPr bwMode="auto">
          <a:xfrm>
            <a:off x="11779244" y="6156810"/>
            <a:ext cx="227326" cy="276999"/>
          </a:xfrm>
          <a:prstGeom prst="rect">
            <a:avLst/>
          </a:prstGeom>
          <a:noFill/>
          <a:ln>
            <a:noFill/>
          </a:ln>
          <a:effectLst/>
        </p:spPr>
        <p:txBody>
          <a:bodyPr wrap="none">
            <a:spAutoFit/>
          </a:bodyPr>
          <a:lstStyle/>
          <a:p>
            <a:pPr algn="r">
              <a:spcBef>
                <a:spcPts val="0"/>
              </a:spcBef>
            </a:pPr>
            <a:r>
              <a:rPr lang="en-GB" sz="1197">
                <a:solidFill>
                  <a:schemeClr val="bg1"/>
                </a:solidFill>
                <a:latin typeface="Arial" panose="020B0604020202020204" pitchFamily="34" charset="0"/>
                <a:cs typeface="Arial" panose="020B0604020202020204" pitchFamily="34" charset="0"/>
              </a:rPr>
              <a:t> </a:t>
            </a:r>
          </a:p>
        </p:txBody>
      </p:sp>
      <p:sp>
        <p:nvSpPr>
          <p:cNvPr id="45" name="Text Box 99">
            <a:extLst>
              <a:ext uri="{FF2B5EF4-FFF2-40B4-BE49-F238E27FC236}">
                <a16:creationId xmlns:a16="http://schemas.microsoft.com/office/drawing/2014/main" id="{D9FE3E1C-24B3-4F63-846C-260B4220AAC5}"/>
              </a:ext>
            </a:extLst>
          </p:cNvPr>
          <p:cNvSpPr/>
          <p:nvPr userDrawn="1"/>
        </p:nvSpPr>
        <p:spPr>
          <a:xfrm>
            <a:off x="11094664" y="5811879"/>
            <a:ext cx="911906" cy="217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it-IT" sz="1197">
                <a:latin typeface="Arial" panose="020B0604020202020204" pitchFamily="34" charset="0"/>
                <a:cs typeface="Arial" panose="020B0604020202020204" pitchFamily="34" charset="0"/>
              </a:rPr>
              <a:t> </a:t>
            </a:r>
          </a:p>
        </p:txBody>
      </p:sp>
      <p:sp>
        <p:nvSpPr>
          <p:cNvPr id="10" name="Text Box 58"/>
          <p:cNvSpPr txBox="1">
            <a:spLocks noChangeArrowheads="1"/>
          </p:cNvSpPr>
          <p:nvPr userDrawn="1"/>
        </p:nvSpPr>
        <p:spPr bwMode="auto">
          <a:xfrm>
            <a:off x="222592" y="6213933"/>
            <a:ext cx="6688666"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nchor="b">
            <a:spAutoFit/>
          </a:bodyPr>
          <a:lstStyle/>
          <a:p>
            <a:pPr algn="l">
              <a:spcBef>
                <a:spcPct val="50000"/>
              </a:spcBef>
            </a:pPr>
            <a:r>
              <a:rPr lang="en-GB" sz="798" noProof="0">
                <a:solidFill>
                  <a:srgbClr val="8197A6"/>
                </a:solidFill>
                <a:latin typeface="Arial" panose="020B0604020202020204" pitchFamily="34" charset="0"/>
                <a:cs typeface="Arial" panose="020B0604020202020204" pitchFamily="34" charset="0"/>
              </a:rPr>
              <a:t>ESA UNCLASSIFIED - For ESA Official Use Only</a:t>
            </a:r>
          </a:p>
        </p:txBody>
      </p:sp>
      <p:sp>
        <p:nvSpPr>
          <p:cNvPr id="4" name="Text Box 34">
            <a:extLst>
              <a:ext uri="{FF2B5EF4-FFF2-40B4-BE49-F238E27FC236}">
                <a16:creationId xmlns:a16="http://schemas.microsoft.com/office/drawing/2014/main" id="{936521E2-36D7-4AF3-B70B-FA4D9649E46F}"/>
              </a:ext>
            </a:extLst>
          </p:cNvPr>
          <p:cNvSpPr txBox="1">
            <a:spLocks noChangeArrowheads="1"/>
          </p:cNvSpPr>
          <p:nvPr userDrawn="1"/>
        </p:nvSpPr>
        <p:spPr bwMode="auto">
          <a:xfrm>
            <a:off x="11648673" y="6202801"/>
            <a:ext cx="274325" cy="2151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798" noProof="1">
                <a:solidFill>
                  <a:schemeClr val="bg1"/>
                </a:solidFill>
                <a:latin typeface="Arial" panose="020B0604020202020204" pitchFamily="34" charset="0"/>
                <a:cs typeface="Arial" panose="020B0604020202020204" pitchFamily="34" charset="0"/>
              </a:rPr>
              <a:t>  </a:t>
            </a:r>
            <a:fld id="{FDAC5C42-9B53-4063-AF51-A40D4C64F718}" type="slidenum">
              <a:rPr lang="it-IT" sz="798" noProof="1" smtClean="0">
                <a:solidFill>
                  <a:schemeClr val="bg1"/>
                </a:solidFill>
                <a:latin typeface="Arial" panose="020B0604020202020204" pitchFamily="34" charset="0"/>
                <a:cs typeface="Arial" panose="020B0604020202020204" pitchFamily="34" charset="0"/>
              </a:rPr>
              <a:t>‹#›</a:t>
            </a:fld>
            <a:endParaRPr lang="en-GB" sz="798" noProof="1">
              <a:solidFill>
                <a:schemeClr val="bg1"/>
              </a:solidFill>
              <a:latin typeface="Arial" panose="020B0604020202020204" pitchFamily="34" charset="0"/>
              <a:cs typeface="Arial" panose="020B0604020202020204" pitchFamily="34" charset="0"/>
            </a:endParaRPr>
          </a:p>
        </p:txBody>
      </p:sp>
      <p:pic>
        <p:nvPicPr>
          <p:cNvPr id="63" name="Picture 62"/>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pic>
        <p:nvPicPr>
          <p:cNvPr id="102" name="Picture 5">
            <a:extLst>
              <a:ext uri="{FF2B5EF4-FFF2-40B4-BE49-F238E27FC236}">
                <a16:creationId xmlns:a16="http://schemas.microsoft.com/office/drawing/2014/main" id="{EA088D67-7B06-4281-990B-01FE6467697E}"/>
              </a:ext>
            </a:extLst>
          </p:cNvPr>
          <p:cNvPicPr>
            <a:picLocks/>
          </p:cNvPicPr>
          <p:nvPr userDrawn="1"/>
        </p:nvPicPr>
        <p:blipFill>
          <a:blip r:embed="rId4" cstate="email">
            <a:extLst>
              <a:ext uri="{28A0092B-C50C-407E-A947-70E740481C1C}">
                <a14:useLocalDpi xmlns:a14="http://schemas.microsoft.com/office/drawing/2010/main"/>
              </a:ext>
            </a:extLst>
          </a:blip>
          <a:stretch>
            <a:fillRect/>
          </a:stretch>
        </p:blipFill>
        <p:spPr>
          <a:xfrm>
            <a:off x="10314596" y="6584400"/>
            <a:ext cx="1636920" cy="104400"/>
          </a:xfrm>
          <a:prstGeom prst="rect">
            <a:avLst/>
          </a:prstGeom>
        </p:spPr>
      </p:pic>
      <p:pic>
        <p:nvPicPr>
          <p:cNvPr id="46" name="Picture 45">
            <a:extLst>
              <a:ext uri="{FF2B5EF4-FFF2-40B4-BE49-F238E27FC236}">
                <a16:creationId xmlns:a16="http://schemas.microsoft.com/office/drawing/2014/main" id="{EBB965BA-5FAA-5543-9444-B14F3D19DD2B}"/>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2" y="6457665"/>
            <a:ext cx="10132231" cy="430721"/>
          </a:xfrm>
          <a:prstGeom prst="rect">
            <a:avLst/>
          </a:prstGeom>
        </p:spPr>
      </p:pic>
    </p:spTree>
    <p:extLst>
      <p:ext uri="{BB962C8B-B14F-4D97-AF65-F5344CB8AC3E}">
        <p14:creationId xmlns:p14="http://schemas.microsoft.com/office/powerpoint/2010/main" val="98851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strips(upRight)">
                                      <p:cBhvr>
                                        <p:cTn id="7" dur="500"/>
                                        <p:tgtEl>
                                          <p:spTgt spid="12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1500" fill="hold"/>
                                        <p:tgtEl>
                                          <p:spTgt spid="46"/>
                                        </p:tgtEl>
                                        <p:attrNameLst>
                                          <p:attrName>ppt_x</p:attrName>
                                        </p:attrNameLst>
                                      </p:cBhvr>
                                      <p:tavLst>
                                        <p:tav tm="0">
                                          <p:val>
                                            <p:strVal val="0-#ppt_w/2"/>
                                          </p:val>
                                        </p:tav>
                                        <p:tav tm="100000">
                                          <p:val>
                                            <p:strVal val="#ppt_x"/>
                                          </p:val>
                                        </p:tav>
                                      </p:tavLst>
                                    </p:anim>
                                    <p:anim calcmode="lin" valueType="num">
                                      <p:cBhvr additive="base">
                                        <p:cTn id="12" dur="1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12" fill="hold" grpId="0"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0-#ppt_w/2"/>
                                          </p:val>
                                        </p:tav>
                                        <p:tav tm="100000">
                                          <p:val>
                                            <p:strVal val="#ppt_x"/>
                                          </p:val>
                                        </p:tav>
                                      </p:tavLst>
                                    </p:anim>
                                    <p:anim calcmode="lin" valueType="num">
                                      <p:cBhvr additive="base">
                                        <p:cTn id="17" dur="500" fill="hold"/>
                                        <p:tgtEl>
                                          <p:spTgt spid="90"/>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1" presetClass="entr" presetSubtype="0" fill="hold" nodeType="afterEffect">
                                  <p:stCondLst>
                                    <p:cond delay="0"/>
                                  </p:stCondLst>
                                  <p:childTnLst>
                                    <p:set>
                                      <p:cBhvr>
                                        <p:cTn id="20" dur="1" fill="hold">
                                          <p:stCondLst>
                                            <p:cond delay="0"/>
                                          </p:stCondLst>
                                        </p:cTn>
                                        <p:tgtEl>
                                          <p:spTgt spid="63"/>
                                        </p:tgtEl>
                                        <p:attrNameLst>
                                          <p:attrName>style.visibility</p:attrName>
                                        </p:attrNameLst>
                                      </p:cBhvr>
                                      <p:to>
                                        <p:strVal val="visible"/>
                                      </p:to>
                                    </p:set>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3500"/>
                            </p:stCondLst>
                            <p:childTnLst>
                              <p:par>
                                <p:cTn id="30" presetID="18" presetClass="entr" presetSubtype="3" fill="hold" nodeType="afterEffect">
                                  <p:stCondLst>
                                    <p:cond delay="0"/>
                                  </p:stCondLst>
                                  <p:childTnLst>
                                    <p:set>
                                      <p:cBhvr>
                                        <p:cTn id="31" dur="1" fill="hold">
                                          <p:stCondLst>
                                            <p:cond delay="0"/>
                                          </p:stCondLst>
                                        </p:cTn>
                                        <p:tgtEl>
                                          <p:spTgt spid="94"/>
                                        </p:tgtEl>
                                        <p:attrNameLst>
                                          <p:attrName>style.visibility</p:attrName>
                                        </p:attrNameLst>
                                      </p:cBhvr>
                                      <p:to>
                                        <p:strVal val="visible"/>
                                      </p:to>
                                    </p:set>
                                    <p:animEffect transition="in" filter="strips(upRight)">
                                      <p:cBhvr>
                                        <p:cTn id="32" dur="500"/>
                                        <p:tgtEl>
                                          <p:spTgt spid="94"/>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56325"/>
                                        </p:tgtEl>
                                        <p:attrNameLst>
                                          <p:attrName>style.visibility</p:attrName>
                                        </p:attrNameLst>
                                      </p:cBhvr>
                                      <p:to>
                                        <p:strVal val="visible"/>
                                      </p:to>
                                    </p:set>
                                    <p:animEffect transition="in" filter="wipe(left)">
                                      <p:cBhvr>
                                        <p:cTn id="36" dur="500"/>
                                        <p:tgtEl>
                                          <p:spTgt spid="56325"/>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56323">
                                            <p:txEl>
                                              <p:pRg st="0" end="0"/>
                                            </p:txEl>
                                          </p:spTgt>
                                        </p:tgtEl>
                                        <p:attrNameLst>
                                          <p:attrName>style.visibility</p:attrName>
                                        </p:attrNameLst>
                                      </p:cBhvr>
                                      <p:to>
                                        <p:strVal val="visible"/>
                                      </p:to>
                                    </p:set>
                                    <p:animEffect transition="in" filter="wipe(left)">
                                      <p:cBhvr>
                                        <p:cTn id="40" dur="500"/>
                                        <p:tgtEl>
                                          <p:spTgt spid="56323">
                                            <p:txEl>
                                              <p:pRg st="0" end="0"/>
                                            </p:txEl>
                                          </p:spTgt>
                                        </p:tgtEl>
                                      </p:cBhvr>
                                    </p:animEffect>
                                  </p:childTnLst>
                                </p:cTn>
                              </p:par>
                            </p:childTnLst>
                          </p:cTn>
                        </p:par>
                        <p:par>
                          <p:cTn id="41" fill="hold">
                            <p:stCondLst>
                              <p:cond delay="5000"/>
                            </p:stCondLst>
                            <p:childTnLst>
                              <p:par>
                                <p:cTn id="42" presetID="2" presetClass="entr" presetSubtype="2" fill="hold" grpId="0" nodeType="afterEffect">
                                  <p:stCondLst>
                                    <p:cond delay="0"/>
                                  </p:stCondLst>
                                  <p:childTnLst>
                                    <p:set>
                                      <p:cBhvr>
                                        <p:cTn id="43" dur="1" fill="hold">
                                          <p:stCondLst>
                                            <p:cond delay="0"/>
                                          </p:stCondLst>
                                        </p:cTn>
                                        <p:tgtEl>
                                          <p:spTgt spid="43">
                                            <p:txEl>
                                              <p:pRg st="0" end="0"/>
                                            </p:txEl>
                                          </p:spTgt>
                                        </p:tgtEl>
                                        <p:attrNameLst>
                                          <p:attrName>style.visibility</p:attrName>
                                        </p:attrNameLst>
                                      </p:cBhvr>
                                      <p:to>
                                        <p:strVal val="visible"/>
                                      </p:to>
                                    </p:set>
                                    <p:anim calcmode="lin" valueType="num">
                                      <p:cBhvr additive="base">
                                        <p:cTn id="44"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45" dur="500" fill="hold"/>
                                        <p:tgtEl>
                                          <p:spTgt spid="43">
                                            <p:txEl>
                                              <p:pRg st="0" end="0"/>
                                            </p:txEl>
                                          </p:spTgt>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45">
                                            <p:txEl>
                                              <p:pRg st="0" end="0"/>
                                            </p:txEl>
                                          </p:spTgt>
                                        </p:tgtEl>
                                        <p:attrNameLst>
                                          <p:attrName>style.visibility</p:attrName>
                                        </p:attrNameLst>
                                      </p:cBhvr>
                                      <p:to>
                                        <p:strVal val="visible"/>
                                      </p:to>
                                    </p:set>
                                    <p:anim calcmode="lin" valueType="num">
                                      <p:cBhvr additive="base">
                                        <p:cTn id="48" dur="50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49" dur="500" fill="hold"/>
                                        <p:tgtEl>
                                          <p:spTgt spid="45">
                                            <p:txEl>
                                              <p:pRg st="0" end="0"/>
                                            </p:txEl>
                                          </p:spTgt>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45">
                                            <p:txEl>
                                              <p:pRg st="0" end="0"/>
                                            </p:txEl>
                                          </p:spTgt>
                                        </p:tgtEl>
                                        <p:attrNameLst>
                                          <p:attrName>style.visibility</p:attrName>
                                        </p:attrNameLst>
                                      </p:cBhvr>
                                      <p:to>
                                        <p:strVal val="visible"/>
                                      </p:to>
                                    </p:set>
                                    <p:anim calcmode="lin" valueType="num">
                                      <p:cBhvr additive="base">
                                        <p:cTn id="52" dur="500" fill="hold"/>
                                        <p:tgtEl>
                                          <p:spTgt spid="45">
                                            <p:txEl>
                                              <p:pRg st="0" end="0"/>
                                            </p:txEl>
                                          </p:spTgt>
                                        </p:tgtEl>
                                        <p:attrNameLst>
                                          <p:attrName>ppt_x</p:attrName>
                                        </p:attrNameLst>
                                      </p:cBhvr>
                                      <p:tavLst>
                                        <p:tav tm="0">
                                          <p:val>
                                            <p:strVal val="1+#ppt_w/2"/>
                                          </p:val>
                                        </p:tav>
                                        <p:tav tm="100000">
                                          <p:val>
                                            <p:strVal val="#ppt_x"/>
                                          </p:val>
                                        </p:tav>
                                      </p:tavLst>
                                    </p:anim>
                                    <p:anim calcmode="lin" valueType="num">
                                      <p:cBhvr additive="base">
                                        <p:cTn id="53" dur="500" fill="hold"/>
                                        <p:tgtEl>
                                          <p:spTgt spid="45">
                                            <p:txEl>
                                              <p:pRg st="0" end="0"/>
                                            </p:txEl>
                                          </p:spTgt>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44">
                                            <p:txEl>
                                              <p:pRg st="0" end="0"/>
                                            </p:txEl>
                                          </p:spTgt>
                                        </p:tgtEl>
                                        <p:attrNameLst>
                                          <p:attrName>style.visibility</p:attrName>
                                        </p:attrNameLst>
                                      </p:cBhvr>
                                      <p:to>
                                        <p:strVal val="visible"/>
                                      </p:to>
                                    </p:set>
                                    <p:anim calcmode="lin" valueType="num">
                                      <p:cBhvr additive="base">
                                        <p:cTn id="56"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57" dur="500" fill="hold"/>
                                        <p:tgtEl>
                                          <p:spTgt spid="44">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56323" grpId="0" build="p">
        <p:tmplLst>
          <p:tmpl lvl="1">
            <p:tnLst>
              <p:par>
                <p:cTn presetID="22" presetClass="entr" presetSubtype="8" fill="hold" nodeType="afterEffect">
                  <p:stCondLst>
                    <p:cond delay="0"/>
                  </p:stCondLst>
                  <p:childTnLst>
                    <p:set>
                      <p:cBhvr>
                        <p:cTn dur="1" fill="hold">
                          <p:stCondLst>
                            <p:cond delay="0"/>
                          </p:stCondLst>
                        </p:cTn>
                        <p:tgtEl>
                          <p:spTgt spid="56323"/>
                        </p:tgtEl>
                        <p:attrNameLst>
                          <p:attrName>style.visibility</p:attrName>
                        </p:attrNameLst>
                      </p:cBhvr>
                      <p:to>
                        <p:strVal val="visible"/>
                      </p:to>
                    </p:set>
                    <p:animEffect transition="in" filter="wipe(left)">
                      <p:cBhvr>
                        <p:cTn dur="500"/>
                        <p:tgtEl>
                          <p:spTgt spid="56323"/>
                        </p:tgtEl>
                      </p:cBhvr>
                    </p:animEffect>
                  </p:childTnLst>
                </p:cTn>
              </p:par>
            </p:tnLst>
          </p:tmpl>
        </p:tmplLst>
      </p:bldP>
      <p:bldP spid="56325" grpId="0"/>
      <p:bldP spid="43" grpId="0" build="allAtOnce"/>
      <p:bldP spid="44" grpId="0" build="allAtOnce"/>
      <p:bldP spid="45" grpId="0" build="allAtOnce"/>
      <p:bldP spid="10" grpId="0"/>
    </p:bldLst>
  </p:timing>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EAR1">
    <p:spTree>
      <p:nvGrpSpPr>
        <p:cNvPr id="1" name=""/>
        <p:cNvGrpSpPr/>
        <p:nvPr/>
      </p:nvGrpSpPr>
      <p:grpSpPr>
        <a:xfrm>
          <a:off x="0" y="0"/>
          <a:ext cx="0" cy="0"/>
          <a:chOff x="0" y="0"/>
          <a:chExt cx="0" cy="0"/>
        </a:xfrm>
      </p:grpSpPr>
      <p:sp>
        <p:nvSpPr>
          <p:cNvPr id="4" name="Rectangle 37">
            <a:extLst>
              <a:ext uri="{FF2B5EF4-FFF2-40B4-BE49-F238E27FC236}">
                <a16:creationId xmlns:a16="http://schemas.microsoft.com/office/drawing/2014/main" id="{DA6F988C-F9E9-488F-B04A-A6A5E348FB48}"/>
              </a:ext>
            </a:extLst>
          </p:cNvPr>
          <p:cNvSpPr/>
          <p:nvPr userDrawn="1"/>
        </p:nvSpPr>
        <p:spPr>
          <a:xfrm>
            <a:off x="0" y="0"/>
            <a:ext cx="12192000" cy="882193"/>
          </a:xfrm>
          <a:prstGeom prst="rect">
            <a:avLst/>
          </a:prstGeom>
          <a:solidFill>
            <a:srgbClr val="003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269"/>
          </a:p>
        </p:txBody>
      </p:sp>
      <p:sp>
        <p:nvSpPr>
          <p:cNvPr id="2" name="Titolo 1">
            <a:extLst>
              <a:ext uri="{FF2B5EF4-FFF2-40B4-BE49-F238E27FC236}">
                <a16:creationId xmlns:a16="http://schemas.microsoft.com/office/drawing/2014/main" id="{FB711613-D936-4B0D-87EB-6F0E6CE90865}"/>
              </a:ext>
            </a:extLst>
          </p:cNvPr>
          <p:cNvSpPr>
            <a:spLocks noGrp="1"/>
          </p:cNvSpPr>
          <p:nvPr>
            <p:ph type="title" hasCustomPrompt="1"/>
          </p:nvPr>
        </p:nvSpPr>
        <p:spPr/>
        <p:txBody>
          <a:bodyPr/>
          <a:lstStyle>
            <a:lvl1pPr algn="l">
              <a:defRPr>
                <a:solidFill>
                  <a:schemeClr val="bg1"/>
                </a:solidFill>
              </a:defRPr>
            </a:lvl1pPr>
          </a:lstStyle>
          <a:p>
            <a:r>
              <a:rPr lang="en-GB" altLang="en-US" noProof="0"/>
              <a:t>CLICK TO EDIT MASTER TITLE STYLE</a:t>
            </a:r>
            <a:endParaRPr lang="en-GB" noProof="0"/>
          </a:p>
        </p:txBody>
      </p:sp>
      <p:sp>
        <p:nvSpPr>
          <p:cNvPr id="7" name="Content Placeholder 2">
            <a:extLst>
              <a:ext uri="{FF2B5EF4-FFF2-40B4-BE49-F238E27FC236}">
                <a16:creationId xmlns:a16="http://schemas.microsoft.com/office/drawing/2014/main" id="{68D686FA-69F1-452F-8A03-7EBE0FAEF436}"/>
              </a:ext>
            </a:extLst>
          </p:cNvPr>
          <p:cNvSpPr>
            <a:spLocks noGrp="1"/>
          </p:cNvSpPr>
          <p:nvPr>
            <p:ph idx="1"/>
          </p:nvPr>
        </p:nvSpPr>
        <p:spPr>
          <a:xfrm>
            <a:off x="219001" y="882196"/>
            <a:ext cx="11732718" cy="5328000"/>
          </a:xfrm>
        </p:spPr>
        <p:txBody>
          <a:bodyPr/>
          <a:lstStyle>
            <a:lvl1pPr>
              <a:defRPr sz="1795"/>
            </a:lvl1pPr>
            <a:lvl2pPr>
              <a:defRPr sz="1795"/>
            </a:lvl2pPr>
            <a:lvl3pPr>
              <a:defRPr sz="1795"/>
            </a:lvl3pPr>
            <a:lvl4pPr>
              <a:defRPr sz="1795"/>
            </a:lvl4pPr>
            <a:lvl5pPr>
              <a:defRPr sz="1795"/>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9" name="Picture 8">
            <a:extLst>
              <a:ext uri="{FF2B5EF4-FFF2-40B4-BE49-F238E27FC236}">
                <a16:creationId xmlns:a16="http://schemas.microsoft.com/office/drawing/2014/main" id="{2CB0AC2C-C495-9D4C-B412-174B5899FD6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03315" y="-216085"/>
            <a:ext cx="2088182" cy="1314000"/>
          </a:xfrm>
          <a:prstGeom prst="rect">
            <a:avLst/>
          </a:prstGeom>
        </p:spPr>
      </p:pic>
      <p:cxnSp>
        <p:nvCxnSpPr>
          <p:cNvPr id="10" name="Straight Connector 9">
            <a:extLst>
              <a:ext uri="{FF2B5EF4-FFF2-40B4-BE49-F238E27FC236}">
                <a16:creationId xmlns:a16="http://schemas.microsoft.com/office/drawing/2014/main" id="{DFD03D16-060D-4760-9512-2863FE01A681}"/>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73907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EAR2">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8263" y="882193"/>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5" name="Straight Connector 4">
            <a:extLst>
              <a:ext uri="{FF2B5EF4-FFF2-40B4-BE49-F238E27FC236}">
                <a16:creationId xmlns:a16="http://schemas.microsoft.com/office/drawing/2014/main" id="{AA26AA14-B9DD-4FF8-8B2B-689FEBBACA1A}"/>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0589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EAR3">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9001" y="882193"/>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8" name="Straight Connector 7">
            <a:extLst>
              <a:ext uri="{FF2B5EF4-FFF2-40B4-BE49-F238E27FC236}">
                <a16:creationId xmlns:a16="http://schemas.microsoft.com/office/drawing/2014/main" id="{FDDE0A18-E398-40EE-9B5C-EFF1AB1879B0}"/>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54FC899-091E-48CC-B4A2-B442B733582F}"/>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39329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LEAR4">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solidFill>
                  <a:srgbClr val="003249"/>
                </a:solidFill>
              </a:defRPr>
            </a:lvl1pPr>
          </a:lstStyle>
          <a:p>
            <a:r>
              <a:rPr lang="en-GB" noProof="0"/>
              <a:t>CLICK TO EDIT MASTER TITLE STYLE</a:t>
            </a:r>
          </a:p>
        </p:txBody>
      </p:sp>
      <p:sp>
        <p:nvSpPr>
          <p:cNvPr id="9" name="Content Placeholder 2">
            <a:extLst>
              <a:ext uri="{FF2B5EF4-FFF2-40B4-BE49-F238E27FC236}">
                <a16:creationId xmlns:a16="http://schemas.microsoft.com/office/drawing/2014/main" id="{59A1B071-1AF1-4E5C-847C-81B99F1817C7}"/>
              </a:ext>
            </a:extLst>
          </p:cNvPr>
          <p:cNvSpPr>
            <a:spLocks noGrp="1"/>
          </p:cNvSpPr>
          <p:nvPr>
            <p:ph sz="half" idx="1"/>
          </p:nvPr>
        </p:nvSpPr>
        <p:spPr>
          <a:xfrm>
            <a:off x="218263" y="1673225"/>
            <a:ext cx="5788844" cy="43180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US" noProof="0"/>
              <a:t>Click to edit </a:t>
            </a:r>
            <a:r>
              <a:rPr lang="en-GB" noProof="0"/>
              <a:t>Master</a:t>
            </a:r>
            <a:r>
              <a:rPr lang="en-US" noProof="0"/>
              <a:t> text styles</a:t>
            </a:r>
          </a:p>
          <a:p>
            <a:pPr lvl="1"/>
            <a:r>
              <a:rPr lang="en-GB" noProof="0"/>
              <a:t>Second</a:t>
            </a:r>
            <a:r>
              <a:rPr lang="en-US" noProof="0"/>
              <a:t> level</a:t>
            </a:r>
          </a:p>
          <a:p>
            <a:pPr lvl="2"/>
            <a:r>
              <a:rPr lang="en-US" noProof="0"/>
              <a:t>Third </a:t>
            </a:r>
            <a:r>
              <a:rPr lang="en-GB" noProof="0"/>
              <a:t>level</a:t>
            </a:r>
          </a:p>
          <a:p>
            <a:pPr lvl="3"/>
            <a:r>
              <a:rPr lang="en-GB" noProof="0"/>
              <a:t>Fourth</a:t>
            </a:r>
            <a:r>
              <a:rPr lang="en-US" noProof="0"/>
              <a:t> level</a:t>
            </a:r>
          </a:p>
          <a:p>
            <a:pPr lvl="4"/>
            <a:r>
              <a:rPr lang="en-GB" noProof="0"/>
              <a:t>Fifth</a:t>
            </a:r>
            <a:r>
              <a:rPr lang="en-US" noProof="0"/>
              <a:t> level</a:t>
            </a:r>
            <a:endParaRPr lang="en-GB" noProof="0"/>
          </a:p>
        </p:txBody>
      </p:sp>
      <p:sp>
        <p:nvSpPr>
          <p:cNvPr id="10" name="Content Placeholder 3">
            <a:extLst>
              <a:ext uri="{FF2B5EF4-FFF2-40B4-BE49-F238E27FC236}">
                <a16:creationId xmlns:a16="http://schemas.microsoft.com/office/drawing/2014/main" id="{1FECB638-90E0-45FF-9E57-2E1BEA99D056}"/>
              </a:ext>
            </a:extLst>
          </p:cNvPr>
          <p:cNvSpPr>
            <a:spLocks noGrp="1"/>
          </p:cNvSpPr>
          <p:nvPr>
            <p:ph sz="half" idx="2"/>
          </p:nvPr>
        </p:nvSpPr>
        <p:spPr>
          <a:xfrm>
            <a:off x="6210297" y="1673225"/>
            <a:ext cx="5747139" cy="4318000"/>
          </a:xfrm>
        </p:spPr>
        <p:txBody>
          <a:bodyPr/>
          <a:lstStyle>
            <a:lvl1pPr>
              <a:defRPr sz="1795"/>
            </a:lvl1pPr>
            <a:lvl2pPr>
              <a:defRPr sz="1795"/>
            </a:lvl2pPr>
            <a:lvl3pPr>
              <a:defRPr sz="1795"/>
            </a:lvl3pPr>
            <a:lvl4pPr>
              <a:defRPr sz="1795"/>
            </a:lvl4pPr>
            <a:lvl5pPr>
              <a:defRPr sz="1795"/>
            </a:lvl5pPr>
            <a:lvl6pPr>
              <a:defRPr sz="1298"/>
            </a:lvl6pPr>
            <a:lvl7pPr>
              <a:defRPr sz="1298"/>
            </a:lvl7pPr>
            <a:lvl8pPr>
              <a:defRPr sz="1298"/>
            </a:lvl8pPr>
            <a:lvl9pPr>
              <a:defRPr sz="1298"/>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cxnSp>
        <p:nvCxnSpPr>
          <p:cNvPr id="8" name="Straight Connector 7">
            <a:extLst>
              <a:ext uri="{FF2B5EF4-FFF2-40B4-BE49-F238E27FC236}">
                <a16:creationId xmlns:a16="http://schemas.microsoft.com/office/drawing/2014/main" id="{8FE92DEE-E179-466F-A2E3-A937D4BD20BC}"/>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A69D56B-45C7-41CE-AF85-CFBD7346FBEF}"/>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2463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EAR_COLOUR_BG1">
    <p:bg>
      <p:bgPr>
        <a:solidFill>
          <a:srgbClr val="E8E9E4"/>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6" name="Rectangle 2">
            <a:extLst>
              <a:ext uri="{FF2B5EF4-FFF2-40B4-BE49-F238E27FC236}">
                <a16:creationId xmlns:a16="http://schemas.microsoft.com/office/drawing/2014/main" id="{0E7C54A7-24E4-4E66-907D-44DB138DAC0D}"/>
              </a:ext>
            </a:extLst>
          </p:cNvPr>
          <p:cNvSpPr>
            <a:spLocks noGrp="1" noChangeArrowheads="1"/>
          </p:cNvSpPr>
          <p:nvPr>
            <p:ph idx="1"/>
          </p:nvPr>
        </p:nvSpPr>
        <p:spPr bwMode="auto">
          <a:xfrm>
            <a:off x="219001" y="882000"/>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lvl1pPr>
            <a:lvl2pPr>
              <a:defRPr sz="1795"/>
            </a:lvl2pPr>
            <a:lvl3pPr>
              <a:defRPr sz="1795"/>
            </a:lvl3pPr>
            <a:lvl4pPr>
              <a:defRPr sz="1795"/>
            </a:lvl4pPr>
            <a:lvl5pPr>
              <a:defRPr sz="1795"/>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8" name="Straight Connector 7">
            <a:extLst>
              <a:ext uri="{FF2B5EF4-FFF2-40B4-BE49-F238E27FC236}">
                <a16:creationId xmlns:a16="http://schemas.microsoft.com/office/drawing/2014/main" id="{DA993C77-CBED-4B2B-A114-59C4D8D6CE97}"/>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1B86A34-E450-424B-A07C-89D1870D3D25}"/>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1027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LEAR_COLOUR_BG2">
    <p:bg>
      <p:bgPr>
        <a:solidFill>
          <a:srgbClr val="76C8AE"/>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7" name="Rectangle 2">
            <a:extLst>
              <a:ext uri="{FF2B5EF4-FFF2-40B4-BE49-F238E27FC236}">
                <a16:creationId xmlns:a16="http://schemas.microsoft.com/office/drawing/2014/main" id="{8770F7F7-54D2-419E-ACE8-1E203802996C}"/>
              </a:ext>
            </a:extLst>
          </p:cNvPr>
          <p:cNvSpPr>
            <a:spLocks noGrp="1" noChangeArrowheads="1"/>
          </p:cNvSpPr>
          <p:nvPr>
            <p:ph idx="1"/>
          </p:nvPr>
        </p:nvSpPr>
        <p:spPr bwMode="auto">
          <a:xfrm>
            <a:off x="218263" y="882000"/>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solidFill>
                  <a:srgbClr val="006762"/>
                </a:solidFill>
              </a:defRPr>
            </a:lvl1pPr>
            <a:lvl2pPr>
              <a:defRPr sz="1795">
                <a:solidFill>
                  <a:srgbClr val="006762"/>
                </a:solidFill>
              </a:defRPr>
            </a:lvl2pPr>
            <a:lvl3pPr>
              <a:defRPr sz="1795">
                <a:solidFill>
                  <a:srgbClr val="006762"/>
                </a:solidFill>
              </a:defRPr>
            </a:lvl3pPr>
            <a:lvl4pPr>
              <a:defRPr sz="1795">
                <a:solidFill>
                  <a:srgbClr val="006762"/>
                </a:solidFill>
              </a:defRPr>
            </a:lvl4pPr>
            <a:lvl5pPr>
              <a:defRPr sz="1795">
                <a:solidFill>
                  <a:srgbClr val="006762"/>
                </a:solidFill>
              </a:defRPr>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6" name="Straight Connector 5">
            <a:extLst>
              <a:ext uri="{FF2B5EF4-FFF2-40B4-BE49-F238E27FC236}">
                <a16:creationId xmlns:a16="http://schemas.microsoft.com/office/drawing/2014/main" id="{9CE16786-8A3C-4C82-B63C-69D03B24564C}"/>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128B05E-06E9-4FF8-9E34-30F8C9AD5155}"/>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29085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EAR_COLOUR_BG3">
    <p:bg>
      <p:bgPr>
        <a:solidFill>
          <a:srgbClr val="F1666A"/>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7C0E3E-0D11-4538-8949-D8211CDC6C1D}"/>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7" name="Rectangle 2">
            <a:extLst>
              <a:ext uri="{FF2B5EF4-FFF2-40B4-BE49-F238E27FC236}">
                <a16:creationId xmlns:a16="http://schemas.microsoft.com/office/drawing/2014/main" id="{424FBA6A-9B37-4307-AF0B-2FB195B99602}"/>
              </a:ext>
            </a:extLst>
          </p:cNvPr>
          <p:cNvSpPr>
            <a:spLocks noGrp="1" noChangeArrowheads="1"/>
          </p:cNvSpPr>
          <p:nvPr>
            <p:ph idx="1"/>
          </p:nvPr>
        </p:nvSpPr>
        <p:spPr bwMode="auto">
          <a:xfrm>
            <a:off x="218263" y="882000"/>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solidFill>
                  <a:srgbClr val="960136"/>
                </a:solidFill>
              </a:defRPr>
            </a:lvl1pPr>
            <a:lvl2pPr>
              <a:defRPr sz="1795">
                <a:solidFill>
                  <a:srgbClr val="960136"/>
                </a:solidFill>
              </a:defRPr>
            </a:lvl2pPr>
            <a:lvl3pPr>
              <a:defRPr sz="1795">
                <a:solidFill>
                  <a:srgbClr val="960136"/>
                </a:solidFill>
              </a:defRPr>
            </a:lvl3pPr>
            <a:lvl4pPr>
              <a:defRPr sz="1795">
                <a:solidFill>
                  <a:srgbClr val="960136"/>
                </a:solidFill>
              </a:defRPr>
            </a:lvl4pPr>
            <a:lvl5pPr>
              <a:defRPr sz="1795">
                <a:solidFill>
                  <a:srgbClr val="960136"/>
                </a:solidFill>
              </a:defRPr>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6" name="Straight Connector 5">
            <a:extLst>
              <a:ext uri="{FF2B5EF4-FFF2-40B4-BE49-F238E27FC236}">
                <a16:creationId xmlns:a16="http://schemas.microsoft.com/office/drawing/2014/main" id="{48935B88-E3A5-4B18-A1DA-E525414B3B33}"/>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9DC6253-9DAC-40B0-A41B-C4BC48EE2683}"/>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82449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EAR_COLOUR_BG4">
    <p:bg>
      <p:bgPr>
        <a:solidFill>
          <a:srgbClr val="FFCC4E"/>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AD5E32-67F7-433E-80AC-7E81CA1D6CAF}"/>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3" name="Content Placeholder 2">
            <a:extLst>
              <a:ext uri="{FF2B5EF4-FFF2-40B4-BE49-F238E27FC236}">
                <a16:creationId xmlns:a16="http://schemas.microsoft.com/office/drawing/2014/main" id="{C3B7504A-25CB-4BBC-AA4B-1A27FA922557}"/>
              </a:ext>
            </a:extLst>
          </p:cNvPr>
          <p:cNvSpPr>
            <a:spLocks noGrp="1" noChangeArrowheads="1"/>
          </p:cNvSpPr>
          <p:nvPr>
            <p:ph idx="1"/>
          </p:nvPr>
        </p:nvSpPr>
        <p:spPr bwMode="auto">
          <a:xfrm>
            <a:off x="218263" y="882192"/>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solidFill>
                  <a:srgbClr val="A75534"/>
                </a:solidFill>
              </a:defRPr>
            </a:lvl1pPr>
            <a:lvl2pPr>
              <a:defRPr sz="1795">
                <a:solidFill>
                  <a:srgbClr val="A75534"/>
                </a:solidFill>
              </a:defRPr>
            </a:lvl2pPr>
            <a:lvl3pPr>
              <a:defRPr sz="1795">
                <a:solidFill>
                  <a:srgbClr val="A75534"/>
                </a:solidFill>
              </a:defRPr>
            </a:lvl3pPr>
            <a:lvl4pPr>
              <a:defRPr sz="1795">
                <a:solidFill>
                  <a:srgbClr val="A75534"/>
                </a:solidFill>
              </a:defRPr>
            </a:lvl4pPr>
            <a:lvl5pPr>
              <a:defRPr sz="1795">
                <a:solidFill>
                  <a:srgbClr val="A75534"/>
                </a:solidFill>
              </a:defRPr>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4" name="Straight Connector 3">
            <a:extLst>
              <a:ext uri="{FF2B5EF4-FFF2-40B4-BE49-F238E27FC236}">
                <a16:creationId xmlns:a16="http://schemas.microsoft.com/office/drawing/2014/main" id="{13C96752-03D4-47C1-AF65-AB9BE9940335}"/>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F99C38FE-3D95-4F29-9E13-19A29AD5EFC2}"/>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259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EAR_COLOUR_BG5">
    <p:bg>
      <p:bgPr>
        <a:solidFill>
          <a:srgbClr val="6DCFF6"/>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BAD5E32-67F7-433E-80AC-7E81CA1D6CAF}"/>
              </a:ext>
            </a:extLst>
          </p:cNvPr>
          <p:cNvSpPr>
            <a:spLocks noGrp="1"/>
          </p:cNvSpPr>
          <p:nvPr>
            <p:ph type="title" hasCustomPrompt="1"/>
          </p:nvPr>
        </p:nvSpPr>
        <p:spPr/>
        <p:txBody>
          <a:bodyPr/>
          <a:lstStyle>
            <a:lvl1pPr algn="l">
              <a:defRPr/>
            </a:lvl1pPr>
          </a:lstStyle>
          <a:p>
            <a:r>
              <a:rPr lang="en-GB" noProof="0"/>
              <a:t>CLICK TO EDIT MASTER TITLE STYLE</a:t>
            </a:r>
          </a:p>
        </p:txBody>
      </p:sp>
      <p:sp>
        <p:nvSpPr>
          <p:cNvPr id="4" name="Rectangle 2">
            <a:extLst>
              <a:ext uri="{FF2B5EF4-FFF2-40B4-BE49-F238E27FC236}">
                <a16:creationId xmlns:a16="http://schemas.microsoft.com/office/drawing/2014/main" id="{BA34D9EA-0CED-4E85-B2F0-17341F16C1AB}"/>
              </a:ext>
            </a:extLst>
          </p:cNvPr>
          <p:cNvSpPr>
            <a:spLocks noGrp="1" noChangeArrowheads="1"/>
          </p:cNvSpPr>
          <p:nvPr>
            <p:ph idx="1"/>
          </p:nvPr>
        </p:nvSpPr>
        <p:spPr bwMode="auto">
          <a:xfrm>
            <a:off x="218263" y="882192"/>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795">
                <a:solidFill>
                  <a:srgbClr val="1E3378"/>
                </a:solidFill>
              </a:defRPr>
            </a:lvl1pPr>
            <a:lvl2pPr>
              <a:defRPr sz="1795">
                <a:solidFill>
                  <a:srgbClr val="1E3378"/>
                </a:solidFill>
              </a:defRPr>
            </a:lvl2pPr>
            <a:lvl3pPr>
              <a:defRPr sz="1795">
                <a:solidFill>
                  <a:srgbClr val="1E3378"/>
                </a:solidFill>
              </a:defRPr>
            </a:lvl3pPr>
            <a:lvl4pPr>
              <a:defRPr sz="1795">
                <a:solidFill>
                  <a:srgbClr val="1E3378"/>
                </a:solidFill>
              </a:defRPr>
            </a:lvl4pPr>
            <a:lvl5pPr>
              <a:defRPr sz="1795">
                <a:solidFill>
                  <a:srgbClr val="1E3378"/>
                </a:solidFill>
              </a:defRPr>
            </a:lvl5p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cxnSp>
        <p:nvCxnSpPr>
          <p:cNvPr id="7" name="Straight Connector 6">
            <a:extLst>
              <a:ext uri="{FF2B5EF4-FFF2-40B4-BE49-F238E27FC236}">
                <a16:creationId xmlns:a16="http://schemas.microsoft.com/office/drawing/2014/main" id="{CF711926-946D-4031-95C0-4DF8DCFCC3F0}"/>
              </a:ext>
            </a:extLst>
          </p:cNvPr>
          <p:cNvCxnSpPr>
            <a:cxnSpLocks/>
          </p:cNvCxnSpPr>
          <p:nvPr userDrawn="1"/>
        </p:nvCxnSpPr>
        <p:spPr>
          <a:xfrm>
            <a:off x="220831" y="6422971"/>
            <a:ext cx="11703996" cy="0"/>
          </a:xfrm>
          <a:prstGeom prst="line">
            <a:avLst/>
          </a:prstGeom>
          <a:ln w="9525" cmpd="sng">
            <a:solidFill>
              <a:srgbClr val="003249"/>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03F0612-5267-4585-B281-9C491C4E1A35}"/>
              </a:ext>
            </a:extLst>
          </p:cNvPr>
          <p:cNvCxnSpPr/>
          <p:nvPr userDrawn="1"/>
        </p:nvCxnSpPr>
        <p:spPr>
          <a:xfrm>
            <a:off x="217667" y="882193"/>
            <a:ext cx="11736308" cy="0"/>
          </a:xfrm>
          <a:prstGeom prst="line">
            <a:avLst/>
          </a:prstGeom>
          <a:ln w="9525">
            <a:solidFill>
              <a:srgbClr val="00324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8515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_CLOSING1">
    <p:bg>
      <p:bgPr>
        <a:solidFill>
          <a:srgbClr val="6DCFF6"/>
        </a:solidFill>
        <a:effectLst/>
      </p:bgPr>
    </p:bg>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49F9D6BA-4369-4A77-B906-1DB3998CAEE6}"/>
              </a:ext>
            </a:extLst>
          </p:cNvPr>
          <p:cNvSpPr/>
          <p:nvPr userDrawn="1"/>
        </p:nvSpPr>
        <p:spPr>
          <a:xfrm>
            <a:off x="-368656" y="0"/>
            <a:ext cx="125606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795"/>
          </a:p>
        </p:txBody>
      </p:sp>
      <p:sp>
        <p:nvSpPr>
          <p:cNvPr id="9" name="Rectangle 8">
            <a:extLst>
              <a:ext uri="{FF2B5EF4-FFF2-40B4-BE49-F238E27FC236}">
                <a16:creationId xmlns:a16="http://schemas.microsoft.com/office/drawing/2014/main" id="{C1D3BEF3-BA94-4314-8B5C-E1B50DD15057}"/>
              </a:ext>
            </a:extLst>
          </p:cNvPr>
          <p:cNvSpPr/>
          <p:nvPr userDrawn="1"/>
        </p:nvSpPr>
        <p:spPr>
          <a:xfrm flipH="1">
            <a:off x="4686301" y="2011305"/>
            <a:ext cx="2819400" cy="2819035"/>
          </a:xfrm>
          <a:prstGeom prst="rect">
            <a:avLst/>
          </a:prstGeom>
          <a:solidFill>
            <a:schemeClr val="bg1"/>
          </a:solidFill>
          <a:ln w="9525">
            <a:solidFill>
              <a:srgbClr val="0032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69"/>
          </a:p>
        </p:txBody>
      </p:sp>
      <p:sp>
        <p:nvSpPr>
          <p:cNvPr id="10" name="Subtitle 2">
            <a:extLst>
              <a:ext uri="{FF2B5EF4-FFF2-40B4-BE49-F238E27FC236}">
                <a16:creationId xmlns:a16="http://schemas.microsoft.com/office/drawing/2014/main" id="{39F16787-8A53-41D0-B7DB-805E3E72C17B}"/>
              </a:ext>
            </a:extLst>
          </p:cNvPr>
          <p:cNvSpPr txBox="1">
            <a:spLocks/>
          </p:cNvSpPr>
          <p:nvPr userDrawn="1"/>
        </p:nvSpPr>
        <p:spPr>
          <a:xfrm>
            <a:off x="4686301" y="4524208"/>
            <a:ext cx="2812780" cy="314495"/>
          </a:xfrm>
          <a:prstGeom prst="rect">
            <a:avLst/>
          </a:prstGeom>
        </p:spPr>
        <p:txBody>
          <a:bodyPr vert="horz" lIns="65971" tIns="32986" rIns="65971" bIns="32986" rtlCol="0">
            <a:norm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r"/>
            <a:endParaRPr lang="en-GB" sz="1010">
              <a:solidFill>
                <a:srgbClr val="8197A6"/>
              </a:solidFill>
              <a:latin typeface="Arial" charset="0"/>
              <a:ea typeface="Arial" charset="0"/>
              <a:cs typeface="Arial" charset="0"/>
            </a:endParaRPr>
          </a:p>
        </p:txBody>
      </p:sp>
      <p:sp>
        <p:nvSpPr>
          <p:cNvPr id="11" name="Text Placeholder 2">
            <a:extLst>
              <a:ext uri="{FF2B5EF4-FFF2-40B4-BE49-F238E27FC236}">
                <a16:creationId xmlns:a16="http://schemas.microsoft.com/office/drawing/2014/main" id="{C7BEF393-6511-46BA-9E6C-1CDE034CBF68}"/>
              </a:ext>
            </a:extLst>
          </p:cNvPr>
          <p:cNvSpPr>
            <a:spLocks noGrp="1"/>
          </p:cNvSpPr>
          <p:nvPr>
            <p:ph type="body" idx="14"/>
          </p:nvPr>
        </p:nvSpPr>
        <p:spPr>
          <a:xfrm>
            <a:off x="4686301" y="2041527"/>
            <a:ext cx="2819402" cy="2359024"/>
          </a:xfrm>
          <a:prstGeom prst="rect">
            <a:avLst/>
          </a:prstGeom>
        </p:spPr>
        <p:txBody>
          <a:bodyPr anchor="t">
            <a:normAutofit/>
          </a:bodyPr>
          <a:lstStyle>
            <a:lvl1pPr marL="0" indent="0" algn="l">
              <a:buNone/>
              <a:defRPr sz="2134" b="0" baseline="0">
                <a:solidFill>
                  <a:srgbClr val="003249"/>
                </a:solidFill>
                <a:latin typeface="Arial" charset="0"/>
                <a:ea typeface="Arial" charset="0"/>
                <a:cs typeface="Arial" charset="0"/>
              </a:defRPr>
            </a:lvl1pPr>
            <a:lvl2pPr marL="329845" indent="0">
              <a:buNone/>
              <a:defRPr sz="1443" b="1"/>
            </a:lvl2pPr>
            <a:lvl3pPr marL="659691" indent="0">
              <a:buNone/>
              <a:defRPr sz="1298" b="1"/>
            </a:lvl3pPr>
            <a:lvl4pPr marL="989536" indent="0">
              <a:buNone/>
              <a:defRPr sz="1154" b="1"/>
            </a:lvl4pPr>
            <a:lvl5pPr marL="1319382" indent="0">
              <a:buNone/>
              <a:defRPr sz="1154" b="1"/>
            </a:lvl5pPr>
            <a:lvl6pPr marL="1649227" indent="0">
              <a:buNone/>
              <a:defRPr sz="1154" b="1"/>
            </a:lvl6pPr>
            <a:lvl7pPr marL="1979073" indent="0">
              <a:buNone/>
              <a:defRPr sz="1154" b="1"/>
            </a:lvl7pPr>
            <a:lvl8pPr marL="2308918" indent="0">
              <a:buNone/>
              <a:defRPr sz="1154" b="1"/>
            </a:lvl8pPr>
            <a:lvl9pPr marL="2638764" indent="0">
              <a:buNone/>
              <a:defRPr sz="1154" b="1"/>
            </a:lvl9pPr>
          </a:lstStyle>
          <a:p>
            <a:pPr lvl="0"/>
            <a:r>
              <a:rPr lang="en-GB" noProof="0"/>
              <a:t>Click to edit Master text styles</a:t>
            </a:r>
          </a:p>
        </p:txBody>
      </p:sp>
      <p:sp>
        <p:nvSpPr>
          <p:cNvPr id="12" name="Subtitle 2">
            <a:extLst>
              <a:ext uri="{FF2B5EF4-FFF2-40B4-BE49-F238E27FC236}">
                <a16:creationId xmlns:a16="http://schemas.microsoft.com/office/drawing/2014/main" id="{142739B0-932D-4E43-A871-586E86D63CDA}"/>
              </a:ext>
            </a:extLst>
          </p:cNvPr>
          <p:cNvSpPr txBox="1">
            <a:spLocks/>
          </p:cNvSpPr>
          <p:nvPr userDrawn="1"/>
        </p:nvSpPr>
        <p:spPr>
          <a:xfrm>
            <a:off x="4686301" y="1740025"/>
            <a:ext cx="2819402" cy="261521"/>
          </a:xfrm>
          <a:prstGeom prst="rect">
            <a:avLst/>
          </a:prstGeom>
        </p:spPr>
        <p:txBody>
          <a:bodyPr vert="horz" lIns="65971" tIns="32986" rIns="65971" bIns="32986" rtlCol="0">
            <a:noAutofit/>
          </a:bodyPr>
          <a:lstStyle>
            <a:lvl1pPr marL="0" indent="0" algn="ctr" defTabSz="914400" rtl="0" eaLnBrk="1" latinLnBrk="0" hangingPunct="1">
              <a:lnSpc>
                <a:spcPct val="90000"/>
              </a:lnSpc>
              <a:spcBef>
                <a:spcPts val="1000"/>
              </a:spcBef>
              <a:buFont typeface="Arial"/>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algn="l"/>
            <a:r>
              <a:rPr lang="en-GB" sz="794">
                <a:solidFill>
                  <a:srgbClr val="8197A6"/>
                </a:solidFill>
                <a:latin typeface="Arial" charset="0"/>
                <a:ea typeface="Arial" charset="0"/>
                <a:cs typeface="Arial" charset="0"/>
              </a:rPr>
              <a:t>Produced by</a:t>
            </a:r>
            <a:endParaRPr lang="en-US" sz="794">
              <a:solidFill>
                <a:srgbClr val="8197A6"/>
              </a:solidFill>
              <a:latin typeface="Arial" charset="0"/>
              <a:ea typeface="Arial" charset="0"/>
              <a:cs typeface="Arial" charset="0"/>
            </a:endParaRPr>
          </a:p>
        </p:txBody>
      </p:sp>
      <p:sp>
        <p:nvSpPr>
          <p:cNvPr id="13" name="Text Placeholder 2">
            <a:extLst>
              <a:ext uri="{FF2B5EF4-FFF2-40B4-BE49-F238E27FC236}">
                <a16:creationId xmlns:a16="http://schemas.microsoft.com/office/drawing/2014/main" id="{495EE1E9-8C9C-4791-ADEC-8A6CB2EB49B2}"/>
              </a:ext>
            </a:extLst>
          </p:cNvPr>
          <p:cNvSpPr>
            <a:spLocks noGrp="1"/>
          </p:cNvSpPr>
          <p:nvPr>
            <p:ph type="body" idx="15" hasCustomPrompt="1"/>
          </p:nvPr>
        </p:nvSpPr>
        <p:spPr>
          <a:xfrm>
            <a:off x="4686301" y="4406775"/>
            <a:ext cx="2819402" cy="423565"/>
          </a:xfrm>
          <a:prstGeom prst="rect">
            <a:avLst/>
          </a:prstGeom>
        </p:spPr>
        <p:txBody>
          <a:bodyPr anchor="ctr">
            <a:noAutofit/>
          </a:bodyPr>
          <a:lstStyle>
            <a:lvl1pPr marL="0" indent="0" algn="l">
              <a:buNone/>
              <a:defRPr sz="1496" b="0" baseline="0">
                <a:solidFill>
                  <a:srgbClr val="003249"/>
                </a:solidFill>
                <a:latin typeface="Arial" charset="0"/>
                <a:ea typeface="Arial" charset="0"/>
                <a:cs typeface="Arial" charset="0"/>
              </a:defRPr>
            </a:lvl1pPr>
            <a:lvl2pPr marL="329845" indent="0">
              <a:buNone/>
              <a:defRPr sz="1443" b="1"/>
            </a:lvl2pPr>
            <a:lvl3pPr marL="659691" indent="0">
              <a:buNone/>
              <a:defRPr sz="1298" b="1"/>
            </a:lvl3pPr>
            <a:lvl4pPr marL="989536" indent="0">
              <a:buNone/>
              <a:defRPr sz="1154" b="1"/>
            </a:lvl4pPr>
            <a:lvl5pPr marL="1319382" indent="0">
              <a:buNone/>
              <a:defRPr sz="1154" b="1"/>
            </a:lvl5pPr>
            <a:lvl6pPr marL="1649227" indent="0">
              <a:buNone/>
              <a:defRPr sz="1154" b="1"/>
            </a:lvl6pPr>
            <a:lvl7pPr marL="1979073" indent="0">
              <a:buNone/>
              <a:defRPr sz="1154" b="1"/>
            </a:lvl7pPr>
            <a:lvl8pPr marL="2308918" indent="0">
              <a:buNone/>
              <a:defRPr sz="1154" b="1"/>
            </a:lvl8pPr>
            <a:lvl9pPr marL="2638764" indent="0">
              <a:buNone/>
              <a:defRPr sz="1154" b="1"/>
            </a:lvl9pPr>
          </a:lstStyle>
          <a:p>
            <a:pPr lvl="0"/>
            <a:r>
              <a:rPr lang="en-GB" noProof="0"/>
              <a:t>Click to edit Master text styles</a:t>
            </a:r>
          </a:p>
        </p:txBody>
      </p:sp>
    </p:spTree>
    <p:extLst>
      <p:ext uri="{BB962C8B-B14F-4D97-AF65-F5344CB8AC3E}">
        <p14:creationId xmlns:p14="http://schemas.microsoft.com/office/powerpoint/2010/main" val="24145669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narrow margins">
    <p:spTree>
      <p:nvGrpSpPr>
        <p:cNvPr id="1" name=""/>
        <p:cNvGrpSpPr/>
        <p:nvPr/>
      </p:nvGrpSpPr>
      <p:grpSpPr>
        <a:xfrm>
          <a:off x="0" y="0"/>
          <a:ext cx="0" cy="0"/>
          <a:chOff x="0" y="0"/>
          <a:chExt cx="0" cy="0"/>
        </a:xfrm>
      </p:grpSpPr>
      <p:sp>
        <p:nvSpPr>
          <p:cNvPr id="9" name="Title 8"/>
          <p:cNvSpPr>
            <a:spLocks noGrp="1"/>
          </p:cNvSpPr>
          <p:nvPr>
            <p:ph type="title"/>
          </p:nvPr>
        </p:nvSpPr>
        <p:spPr>
          <a:xfrm>
            <a:off x="1080281" y="360000"/>
            <a:ext cx="10032213" cy="369332"/>
          </a:xfrm>
          <a:prstGeom prst="rect">
            <a:avLst/>
          </a:prstGeom>
        </p:spPr>
        <p:txBody>
          <a:bodyPr lIns="0" tIns="0" rIns="0" bIns="0"/>
          <a:lstStyle>
            <a:lvl1pPr>
              <a:defRPr>
                <a:solidFill>
                  <a:srgbClr val="064E83"/>
                </a:solidFill>
              </a:defRPr>
            </a:lvl1pPr>
          </a:lstStyle>
          <a:p>
            <a:r>
              <a:rPr lang="en-GB"/>
              <a:t>Click to edit Master title style</a:t>
            </a:r>
            <a:endParaRPr lang="en-US" dirty="0"/>
          </a:p>
        </p:txBody>
      </p:sp>
      <p:sp>
        <p:nvSpPr>
          <p:cNvPr id="11" name="Content Placeholder 10"/>
          <p:cNvSpPr>
            <a:spLocks noGrp="1"/>
          </p:cNvSpPr>
          <p:nvPr>
            <p:ph sz="quarter" idx="14" hasCustomPrompt="1"/>
          </p:nvPr>
        </p:nvSpPr>
        <p:spPr>
          <a:xfrm>
            <a:off x="1080281" y="936000"/>
            <a:ext cx="10032213" cy="4986000"/>
          </a:xfrm>
          <a:prstGeom prst="rect">
            <a:avLst/>
          </a:prstGeom>
        </p:spPr>
        <p:txBody>
          <a:bodyPr lIns="0" tIns="0" rIns="0" bIns="0"/>
          <a:lstStyle>
            <a:lvl1pPr marL="0" indent="-180000">
              <a:lnSpc>
                <a:spcPts val="2200"/>
              </a:lnSpc>
              <a:spcBef>
                <a:spcPts val="1100"/>
              </a:spcBef>
              <a:buClr>
                <a:srgbClr val="064E83"/>
              </a:buClr>
              <a:defRPr sz="1800">
                <a:solidFill>
                  <a:schemeClr val="tx1"/>
                </a:solidFill>
              </a:defRPr>
            </a:lvl1pPr>
            <a:lvl2pPr marL="630000" indent="-270000">
              <a:lnSpc>
                <a:spcPts val="2000"/>
              </a:lnSpc>
              <a:spcBef>
                <a:spcPts val="1000"/>
              </a:spcBef>
              <a:buClr>
                <a:srgbClr val="064E83"/>
              </a:buClr>
              <a:defRPr sz="1600">
                <a:solidFill>
                  <a:schemeClr val="tx1"/>
                </a:solidFill>
              </a:defRPr>
            </a:lvl2pPr>
            <a:lvl3pPr marL="990000" indent="-270000">
              <a:lnSpc>
                <a:spcPts val="1800"/>
              </a:lnSpc>
              <a:spcBef>
                <a:spcPts val="900"/>
              </a:spcBef>
              <a:buClr>
                <a:srgbClr val="064E83"/>
              </a:buClr>
              <a:defRPr sz="1400">
                <a:solidFill>
                  <a:schemeClr val="tx1"/>
                </a:solidFill>
              </a:defRPr>
            </a:lvl3pPr>
            <a:lvl4pPr marL="1350000" indent="-270000">
              <a:lnSpc>
                <a:spcPts val="1600"/>
              </a:lnSpc>
              <a:spcBef>
                <a:spcPts val="800"/>
              </a:spcBef>
              <a:buClr>
                <a:srgbClr val="064E83"/>
              </a:buClr>
              <a:defRPr sz="1200">
                <a:solidFill>
                  <a:schemeClr val="tx1"/>
                </a:solidFill>
              </a:defRPr>
            </a:lvl4pPr>
            <a:lvl5pPr marL="1710000" indent="-270000">
              <a:lnSpc>
                <a:spcPts val="1400"/>
              </a:lnSpc>
              <a:spcBef>
                <a:spcPts val="700"/>
              </a:spcBef>
              <a:buClr>
                <a:srgbClr val="064E83"/>
              </a:buClr>
              <a:defRPr sz="1000">
                <a:solidFill>
                  <a:schemeClr val="tx1"/>
                </a:solidFill>
              </a:defRPr>
            </a:lvl5pPr>
          </a:lstStyle>
          <a:p>
            <a:pPr lvl="0"/>
            <a:r>
              <a:rPr lang="en-GB" dirty="0"/>
              <a:t>Top level text goes in here </a:t>
            </a:r>
          </a:p>
          <a:p>
            <a:pPr lvl="1"/>
            <a:r>
              <a:rPr lang="en-GB" dirty="0"/>
              <a:t>Second level text goes in here</a:t>
            </a:r>
          </a:p>
          <a:p>
            <a:pPr lvl="2"/>
            <a:r>
              <a:rPr lang="en-GB" dirty="0"/>
              <a:t>Third level text goes in here</a:t>
            </a:r>
          </a:p>
          <a:p>
            <a:pPr lvl="3"/>
            <a:r>
              <a:rPr lang="en-GB" dirty="0"/>
              <a:t>Fourth level text goes in here</a:t>
            </a:r>
          </a:p>
          <a:p>
            <a:pPr lvl="4"/>
            <a:r>
              <a:rPr lang="en-GB" dirty="0"/>
              <a:t>Fifth level text goes in here</a:t>
            </a:r>
            <a:endParaRPr lang="en-US" dirty="0"/>
          </a:p>
        </p:txBody>
      </p:sp>
      <p:sp>
        <p:nvSpPr>
          <p:cNvPr id="12" name="Slide Number Placeholder 2"/>
          <p:cNvSpPr>
            <a:spLocks noGrp="1"/>
          </p:cNvSpPr>
          <p:nvPr>
            <p:ph type="sldNum" sz="quarter" idx="10"/>
          </p:nvPr>
        </p:nvSpPr>
        <p:spPr>
          <a:xfrm>
            <a:off x="10032213" y="6308255"/>
            <a:ext cx="2159786" cy="216000"/>
          </a:xfrm>
          <a:prstGeom prst="rect">
            <a:avLst/>
          </a:prstGeom>
        </p:spPr>
        <p:txBody>
          <a:bodyPr lIns="0" tIns="0" rIns="0" bIns="0" anchor="b" anchorCtr="0"/>
          <a:lstStyle>
            <a:lvl1pPr algn="ctr">
              <a:defRPr sz="900" b="1">
                <a:solidFill>
                  <a:srgbClr val="064E83"/>
                </a:solidFill>
              </a:defRPr>
            </a:lvl1pPr>
          </a:lstStyle>
          <a:p>
            <a:fld id="{E4AB80EA-DB86-D849-B86F-15DAF31F0474}" type="slidenum">
              <a:rPr lang="en-US" smtClean="0"/>
              <a:pPr/>
              <a:t>‹#›</a:t>
            </a:fld>
            <a:endParaRPr lang="en-US" dirty="0"/>
          </a:p>
        </p:txBody>
      </p:sp>
      <p:sp>
        <p:nvSpPr>
          <p:cNvPr id="15" name="Date Placeholder 10"/>
          <p:cNvSpPr txBox="1">
            <a:spLocks/>
          </p:cNvSpPr>
          <p:nvPr userDrawn="1"/>
        </p:nvSpPr>
        <p:spPr>
          <a:xfrm>
            <a:off x="8566650" y="6308256"/>
            <a:ext cx="1465563" cy="230657"/>
          </a:xfrm>
          <a:prstGeom prst="rect">
            <a:avLst/>
          </a:prstGeom>
        </p:spPr>
        <p:txBody>
          <a:bodyPr vert="horz" lIns="0" tIns="0" rIns="0" bIns="0" rtlCol="0" anchor="b" anchorCtr="0"/>
          <a:lstStyle>
            <a:lvl1pPr algn="r">
              <a:defRPr>
                <a:solidFill>
                  <a:schemeClr val="bg1"/>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bg1"/>
                </a:solidFill>
                <a:effectLst/>
                <a:uLnTx/>
                <a:uFillTx/>
                <a:latin typeface="+mn-lt"/>
                <a:ea typeface="+mn-ea"/>
                <a:cs typeface="+mn-cs"/>
              </a:rPr>
              <a:t>October 29, 2014</a:t>
            </a:r>
          </a:p>
        </p:txBody>
      </p:sp>
      <p:sp>
        <p:nvSpPr>
          <p:cNvPr id="16" name="Footer Placeholder 11"/>
          <p:cNvSpPr>
            <a:spLocks noGrp="1"/>
          </p:cNvSpPr>
          <p:nvPr>
            <p:ph type="ftr" sz="quarter" idx="3"/>
          </p:nvPr>
        </p:nvSpPr>
        <p:spPr>
          <a:xfrm>
            <a:off x="2423003" y="6308256"/>
            <a:ext cx="4054695" cy="230657"/>
          </a:xfrm>
          <a:prstGeom prst="rect">
            <a:avLst/>
          </a:prstGeom>
        </p:spPr>
        <p:txBody>
          <a:bodyPr vert="horz" lIns="0" tIns="0" rIns="0" bIns="0" rtlCol="0" anchor="b" anchorCtr="0">
            <a:noAutofit/>
          </a:bodyPr>
          <a:lstStyle>
            <a:lvl1pPr algn="l">
              <a:defRPr sz="900" b="1" cap="all" baseline="0">
                <a:solidFill>
                  <a:srgbClr val="064E83"/>
                </a:solidFill>
              </a:defRPr>
            </a:lvl1pPr>
          </a:lstStyle>
          <a:p>
            <a:pPr algn="ctr"/>
            <a:r>
              <a:rPr lang="en-US" dirty="0"/>
              <a:t>European Centre for Medium-Range Weather Forecasts</a:t>
            </a:r>
          </a:p>
        </p:txBody>
      </p:sp>
      <p:pic>
        <p:nvPicPr>
          <p:cNvPr id="8" name="Picture 7" descr="ECMWF_Master_Logo_RGB_nostrap.png"/>
          <p:cNvPicPr>
            <a:picLocks noChangeAspect="1"/>
          </p:cNvPicPr>
          <p:nvPr userDrawn="1"/>
        </p:nvPicPr>
        <p:blipFill>
          <a:blip r:embed="rId2"/>
          <a:stretch>
            <a:fillRect/>
          </a:stretch>
        </p:blipFill>
        <p:spPr>
          <a:xfrm>
            <a:off x="1080281" y="6308254"/>
            <a:ext cx="1342722" cy="230658"/>
          </a:xfrm>
          <a:prstGeom prst="rect">
            <a:avLst/>
          </a:prstGeom>
        </p:spPr>
      </p:pic>
    </p:spTree>
    <p:extLst>
      <p:ext uri="{BB962C8B-B14F-4D97-AF65-F5344CB8AC3E}">
        <p14:creationId xmlns:p14="http://schemas.microsoft.com/office/powerpoint/2010/main" val="3347517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3.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6" Type="http://schemas.openxmlformats.org/officeDocument/2006/relationships/image" Target="../media/image8.svg"/><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image" Target="../media/image7.png"/><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70" r:id="rId6"/>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t="5772" b="6844"/>
          <a:stretch/>
        </p:blipFill>
        <p:spPr>
          <a:xfrm>
            <a:off x="600979" y="6314816"/>
            <a:ext cx="3428410" cy="543183"/>
          </a:xfrm>
          <a:prstGeom prst="rect">
            <a:avLst/>
          </a:prstGeom>
        </p:spPr>
      </p:pic>
      <p:grpSp>
        <p:nvGrpSpPr>
          <p:cNvPr id="10" name="Group 9"/>
          <p:cNvGrpSpPr/>
          <p:nvPr userDrawn="1"/>
        </p:nvGrpSpPr>
        <p:grpSpPr>
          <a:xfrm>
            <a:off x="9441582" y="6438195"/>
            <a:ext cx="2073828" cy="306146"/>
            <a:chOff x="8581215" y="6434950"/>
            <a:chExt cx="2450420" cy="361740"/>
          </a:xfrm>
        </p:grpSpPr>
        <p:pic>
          <p:nvPicPr>
            <p:cNvPr id="11" name="Picture 10"/>
            <p:cNvPicPr>
              <a:picLocks noChangeAspect="1"/>
            </p:cNvPicPr>
            <p:nvPr userDrawn="1"/>
          </p:nvPicPr>
          <p:blipFill rotWithShape="1">
            <a:blip r:embed="rId5" cstate="print">
              <a:extLst>
                <a:ext uri="{28A0092B-C50C-407E-A947-70E740481C1C}">
                  <a14:useLocalDpi xmlns:a14="http://schemas.microsoft.com/office/drawing/2010/main" val="0"/>
                </a:ext>
              </a:extLst>
            </a:blip>
            <a:srcRect l="76179" t="24320" b="24177"/>
            <a:stretch/>
          </p:blipFill>
          <p:spPr>
            <a:xfrm>
              <a:off x="8581215" y="6434950"/>
              <a:ext cx="1680831" cy="361740"/>
            </a:xfrm>
            <a:prstGeom prst="rect">
              <a:avLst/>
            </a:prstGeom>
          </p:spPr>
        </p:pic>
        <p:pic>
          <p:nvPicPr>
            <p:cNvPr id="12" name="Picture 11"/>
            <p:cNvPicPr>
              <a:picLocks noChangeAspect="1"/>
            </p:cNvPicPr>
            <p:nvPr userDrawn="1"/>
          </p:nvPicPr>
          <p:blipFill rotWithShape="1">
            <a:blip r:embed="rId6" cstate="print">
              <a:extLst>
                <a:ext uri="{28A0092B-C50C-407E-A947-70E740481C1C}">
                  <a14:useLocalDpi xmlns:a14="http://schemas.microsoft.com/office/drawing/2010/main" val="0"/>
                </a:ext>
              </a:extLst>
            </a:blip>
            <a:srcRect l="19965" t="31080" r="19264" b="31479"/>
            <a:stretch/>
          </p:blipFill>
          <p:spPr>
            <a:xfrm>
              <a:off x="10262046" y="6467475"/>
              <a:ext cx="769589" cy="297671"/>
            </a:xfrm>
            <a:prstGeom prst="rect">
              <a:avLst/>
            </a:prstGeom>
          </p:spPr>
        </p:pic>
      </p:grpSp>
      <p:sp>
        <p:nvSpPr>
          <p:cNvPr id="16" name="Title Placeholder 15"/>
          <p:cNvSpPr>
            <a:spLocks noGrp="1"/>
          </p:cNvSpPr>
          <p:nvPr>
            <p:ph type="title"/>
          </p:nvPr>
        </p:nvSpPr>
        <p:spPr>
          <a:xfrm>
            <a:off x="674152" y="76588"/>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7" name="Text Placeholder 16"/>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Slide Number Placeholder 1"/>
          <p:cNvSpPr>
            <a:spLocks noGrp="1"/>
          </p:cNvSpPr>
          <p:nvPr>
            <p:ph type="sldNum" sz="quarter" idx="4"/>
          </p:nvPr>
        </p:nvSpPr>
        <p:spPr>
          <a:xfrm>
            <a:off x="11550517" y="6442075"/>
            <a:ext cx="568068" cy="365125"/>
          </a:xfrm>
          <a:prstGeom prst="rect">
            <a:avLst/>
          </a:prstGeom>
        </p:spPr>
        <p:txBody>
          <a:bodyPr vert="horz" lIns="91440" tIns="45720" rIns="91440" bIns="45720" rtlCol="0" anchor="ctr"/>
          <a:lstStyle>
            <a:lvl1pPr algn="r">
              <a:defRPr sz="1000">
                <a:solidFill>
                  <a:schemeClr val="accent1"/>
                </a:solidFill>
                <a:latin typeface="Arial" panose="020B0604020202020204" pitchFamily="34" charset="0"/>
                <a:cs typeface="Arial" panose="020B0604020202020204" pitchFamily="34" charset="0"/>
              </a:defRPr>
            </a:lvl1pPr>
          </a:lstStyle>
          <a:p>
            <a:fld id="{4C591713-7901-41C2-9B55-2B0F5F07D766}" type="slidenum">
              <a:rPr lang="en-GB" smtClean="0"/>
              <a:pPr/>
              <a:t>‹#›</a:t>
            </a:fld>
            <a:endParaRPr lang="en-GB"/>
          </a:p>
        </p:txBody>
      </p:sp>
    </p:spTree>
    <p:extLst>
      <p:ext uri="{BB962C8B-B14F-4D97-AF65-F5344CB8AC3E}">
        <p14:creationId xmlns:p14="http://schemas.microsoft.com/office/powerpoint/2010/main" val="2143747908"/>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2800" kern="1200" cap="all" baseline="0">
          <a:solidFill>
            <a:srgbClr val="002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 Box DG"/>
          <p:cNvSpPr txBox="1">
            <a:spLocks noChangeArrowheads="1"/>
          </p:cNvSpPr>
          <p:nvPr userDrawn="1"/>
        </p:nvSpPr>
        <p:spPr bwMode="auto">
          <a:xfrm>
            <a:off x="770887" y="447366"/>
            <a:ext cx="6688666" cy="21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770" noProof="0"/>
          </a:p>
        </p:txBody>
      </p:sp>
      <p:sp>
        <p:nvSpPr>
          <p:cNvPr id="10" name="Rectangle 6"/>
          <p:cNvSpPr>
            <a:spLocks noGrp="1" noChangeArrowheads="1"/>
          </p:cNvSpPr>
          <p:nvPr>
            <p:ph type="title"/>
          </p:nvPr>
        </p:nvSpPr>
        <p:spPr bwMode="auto">
          <a:xfrm>
            <a:off x="215411" y="154800"/>
            <a:ext cx="10081234" cy="565200"/>
          </a:xfrm>
          <a:prstGeom prst="rect">
            <a:avLst/>
          </a:prstGeom>
          <a:noFill/>
          <a:ln>
            <a:noFill/>
          </a:ln>
        </p:spPr>
        <p:txBody>
          <a:bodyPr vert="horz" wrap="square" lIns="91440" tIns="45720" rIns="91440" bIns="45720" numCol="1" anchor="ctr" anchorCtr="0" compatLnSpc="1">
            <a:prstTxWarp prst="textNoShape">
              <a:avLst/>
            </a:prstTxWarp>
            <a:spAutoFit/>
          </a:bodyPr>
          <a:lstStyle/>
          <a:p>
            <a:pPr lvl="0" algn="l" rtl="0" eaLnBrk="1" fontAlgn="base" hangingPunct="1">
              <a:spcBef>
                <a:spcPct val="0"/>
              </a:spcBef>
              <a:spcAft>
                <a:spcPct val="0"/>
              </a:spcAft>
            </a:pPr>
            <a:r>
              <a:rPr lang="en-GB" altLang="en-US" noProof="0"/>
              <a:t>CLICK TO EDIT MASTER TITLE STYLE</a:t>
            </a:r>
            <a:endParaRPr lang="en-GB" noProof="0"/>
          </a:p>
        </p:txBody>
      </p:sp>
      <p:sp>
        <p:nvSpPr>
          <p:cNvPr id="63" name="Rectangle 2">
            <a:extLst>
              <a:ext uri="{FF2B5EF4-FFF2-40B4-BE49-F238E27FC236}">
                <a16:creationId xmlns:a16="http://schemas.microsoft.com/office/drawing/2014/main" id="{0341B57B-D657-44D2-A69B-8571F2FEB2FC}"/>
              </a:ext>
            </a:extLst>
          </p:cNvPr>
          <p:cNvSpPr>
            <a:spLocks noGrp="1" noChangeArrowheads="1"/>
          </p:cNvSpPr>
          <p:nvPr>
            <p:ph type="body" idx="1"/>
          </p:nvPr>
        </p:nvSpPr>
        <p:spPr bwMode="auto">
          <a:xfrm>
            <a:off x="219001" y="882000"/>
            <a:ext cx="11732718" cy="532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67" name="Text Box DG">
            <a:extLst>
              <a:ext uri="{FF2B5EF4-FFF2-40B4-BE49-F238E27FC236}">
                <a16:creationId xmlns:a16="http://schemas.microsoft.com/office/drawing/2014/main" id="{041D4B4D-8C28-4798-BDA6-9AF59297F358}"/>
              </a:ext>
            </a:extLst>
          </p:cNvPr>
          <p:cNvSpPr txBox="1">
            <a:spLocks noChangeArrowheads="1"/>
          </p:cNvSpPr>
          <p:nvPr userDrawn="1"/>
        </p:nvSpPr>
        <p:spPr bwMode="auto">
          <a:xfrm>
            <a:off x="770887" y="447366"/>
            <a:ext cx="6688666" cy="2111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GB" sz="770" noProof="0"/>
          </a:p>
        </p:txBody>
      </p:sp>
      <p:sp>
        <p:nvSpPr>
          <p:cNvPr id="14" name="Text Box 38"/>
          <p:cNvSpPr txBox="1">
            <a:spLocks noChangeArrowheads="1"/>
          </p:cNvSpPr>
          <p:nvPr userDrawn="1"/>
        </p:nvSpPr>
        <p:spPr bwMode="auto">
          <a:xfrm>
            <a:off x="220801" y="6202800"/>
            <a:ext cx="12085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a:spAutoFit/>
          </a:bodyPr>
          <a:lstStyle/>
          <a:p>
            <a:pPr algn="l">
              <a:spcBef>
                <a:spcPct val="50000"/>
              </a:spcBef>
            </a:pPr>
            <a:r>
              <a:rPr lang="en-GB" sz="798" noProof="0">
                <a:solidFill>
                  <a:srgbClr val="8197A6"/>
                </a:solidFill>
                <a:latin typeface="Arial" panose="020B0604020202020204" pitchFamily="34" charset="0"/>
                <a:cs typeface="Arial" panose="020B0604020202020204" pitchFamily="34" charset="0"/>
              </a:rPr>
              <a:t> </a:t>
            </a:r>
          </a:p>
        </p:txBody>
      </p:sp>
      <p:sp>
        <p:nvSpPr>
          <p:cNvPr id="2" name="Text Box 34">
            <a:extLst>
              <a:ext uri="{FF2B5EF4-FFF2-40B4-BE49-F238E27FC236}">
                <a16:creationId xmlns:a16="http://schemas.microsoft.com/office/drawing/2014/main" id="{06E20340-F309-4C15-A091-9346422556E1}"/>
              </a:ext>
            </a:extLst>
          </p:cNvPr>
          <p:cNvSpPr txBox="1">
            <a:spLocks noChangeArrowheads="1"/>
          </p:cNvSpPr>
          <p:nvPr userDrawn="1"/>
        </p:nvSpPr>
        <p:spPr bwMode="auto">
          <a:xfrm>
            <a:off x="11648673" y="6202801"/>
            <a:ext cx="274325" cy="21512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spAutoFit/>
          </a:bodyPr>
          <a:lstStyle/>
          <a:p>
            <a:pPr algn="r">
              <a:spcBef>
                <a:spcPct val="50000"/>
              </a:spcBef>
            </a:pPr>
            <a:r>
              <a:rPr lang="it-IT" sz="798" noProof="1">
                <a:solidFill>
                  <a:schemeClr val="bg1"/>
                </a:solidFill>
                <a:latin typeface="Arial" panose="020B0604020202020204" pitchFamily="34" charset="0"/>
                <a:cs typeface="Arial" panose="020B0604020202020204" pitchFamily="34" charset="0"/>
              </a:rPr>
              <a:t>  </a:t>
            </a:r>
            <a:fld id="{FDAC5C42-9B53-4063-AF51-A40D4C64F718}" type="slidenum">
              <a:rPr lang="it-IT" sz="798" noProof="1" smtClean="0">
                <a:solidFill>
                  <a:srgbClr val="8197A6"/>
                </a:solidFill>
                <a:latin typeface="Arial" panose="020B0604020202020204" pitchFamily="34" charset="0"/>
                <a:cs typeface="Arial" panose="020B0604020202020204" pitchFamily="34" charset="0"/>
              </a:rPr>
              <a:t>‹#›</a:t>
            </a:fld>
            <a:endParaRPr lang="en-GB" sz="798" noProof="1">
              <a:solidFill>
                <a:srgbClr val="8197A6"/>
              </a:solidFill>
              <a:latin typeface="Arial" panose="020B0604020202020204" pitchFamily="34" charset="0"/>
              <a:cs typeface="Arial" panose="020B0604020202020204" pitchFamily="34" charset="0"/>
            </a:endParaRPr>
          </a:p>
        </p:txBody>
      </p:sp>
      <p:pic>
        <p:nvPicPr>
          <p:cNvPr id="38" name="Picture 37">
            <a:extLst>
              <a:ext uri="{FF2B5EF4-FFF2-40B4-BE49-F238E27FC236}">
                <a16:creationId xmlns:a16="http://schemas.microsoft.com/office/drawing/2014/main" id="{6C395660-CE89-4345-8089-CAD36085B633}"/>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315039" y="6585917"/>
            <a:ext cx="1632456" cy="105918"/>
          </a:xfrm>
          <a:prstGeom prst="rect">
            <a:avLst/>
          </a:prstGeom>
        </p:spPr>
      </p:pic>
      <p:pic>
        <p:nvPicPr>
          <p:cNvPr id="94" name="Picture 93">
            <a:extLst>
              <a:ext uri="{FF2B5EF4-FFF2-40B4-BE49-F238E27FC236}">
                <a16:creationId xmlns:a16="http://schemas.microsoft.com/office/drawing/2014/main" id="{FE516291-A401-44B3-B7C0-494EEF7A0709}"/>
              </a:ext>
            </a:extLst>
          </p:cNvPr>
          <p:cNvPicPr>
            <a:picLocks/>
          </p:cNvPicPr>
          <p:nvPr userDrawn="1"/>
        </p:nvPicPr>
        <p:blipFill>
          <a:blip r:embed="rId15" cstate="print">
            <a:extLst>
              <a:ext uri="{28A0092B-C50C-407E-A947-70E740481C1C}">
                <a14:useLocalDpi xmlns:a14="http://schemas.microsoft.com/office/drawing/2010/main" val="0"/>
              </a:ext>
            </a:extLst>
          </a:blip>
          <a:stretch>
            <a:fillRect/>
          </a:stretch>
        </p:blipFill>
        <p:spPr>
          <a:xfrm>
            <a:off x="10303316" y="-215904"/>
            <a:ext cx="2089486" cy="1314000"/>
          </a:xfrm>
          <a:prstGeom prst="rect">
            <a:avLst/>
          </a:prstGeom>
        </p:spPr>
      </p:pic>
      <p:pic>
        <p:nvPicPr>
          <p:cNvPr id="37" name="Picture 36">
            <a:extLst>
              <a:ext uri="{FF2B5EF4-FFF2-40B4-BE49-F238E27FC236}">
                <a16:creationId xmlns:a16="http://schemas.microsoft.com/office/drawing/2014/main" id="{EBB965BA-5FAA-5543-9444-B14F3D19DD2B}"/>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2" y="6455689"/>
            <a:ext cx="10132231" cy="430721"/>
          </a:xfrm>
          <a:prstGeom prst="rect">
            <a:avLst/>
          </a:prstGeom>
        </p:spPr>
      </p:pic>
    </p:spTree>
    <p:extLst>
      <p:ext uri="{BB962C8B-B14F-4D97-AF65-F5344CB8AC3E}">
        <p14:creationId xmlns:p14="http://schemas.microsoft.com/office/powerpoint/2010/main" val="2726565284"/>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1" r:id="rId12"/>
  </p:sldLayoutIdLst>
  <p:hf sldNum="0" hdr="0" dt="0"/>
  <p:txStyles>
    <p:titleStyle>
      <a:lvl1pPr algn="just" rtl="0" fontAlgn="base">
        <a:spcBef>
          <a:spcPct val="0"/>
        </a:spcBef>
        <a:spcAft>
          <a:spcPct val="0"/>
        </a:spcAft>
        <a:defRPr lang="en-GB" sz="2992" b="1" dirty="0" smtClean="0">
          <a:solidFill>
            <a:srgbClr val="003249"/>
          </a:solidFill>
          <a:latin typeface="Arial" panose="020B0604020202020204" pitchFamily="34" charset="0"/>
          <a:ea typeface="+mj-ea"/>
          <a:cs typeface="Arial" panose="020B0604020202020204" pitchFamily="34" charset="0"/>
        </a:defRPr>
      </a:lvl1pPr>
      <a:lvl2pPr algn="l" rtl="0" fontAlgn="base">
        <a:spcBef>
          <a:spcPct val="0"/>
        </a:spcBef>
        <a:spcAft>
          <a:spcPct val="0"/>
        </a:spcAft>
        <a:defRPr sz="2116" b="1">
          <a:solidFill>
            <a:schemeClr val="bg1"/>
          </a:solidFill>
          <a:latin typeface="Verdana" pitchFamily="34" charset="0"/>
        </a:defRPr>
      </a:lvl2pPr>
      <a:lvl3pPr algn="l" rtl="0" fontAlgn="base">
        <a:spcBef>
          <a:spcPct val="0"/>
        </a:spcBef>
        <a:spcAft>
          <a:spcPct val="0"/>
        </a:spcAft>
        <a:defRPr sz="2116" b="1">
          <a:solidFill>
            <a:schemeClr val="bg1"/>
          </a:solidFill>
          <a:latin typeface="Verdana" pitchFamily="34" charset="0"/>
        </a:defRPr>
      </a:lvl3pPr>
      <a:lvl4pPr algn="l" rtl="0" fontAlgn="base">
        <a:spcBef>
          <a:spcPct val="0"/>
        </a:spcBef>
        <a:spcAft>
          <a:spcPct val="0"/>
        </a:spcAft>
        <a:defRPr sz="2116" b="1">
          <a:solidFill>
            <a:schemeClr val="bg1"/>
          </a:solidFill>
          <a:latin typeface="Verdana" pitchFamily="34" charset="0"/>
        </a:defRPr>
      </a:lvl4pPr>
      <a:lvl5pPr algn="l" rtl="0" fontAlgn="base">
        <a:spcBef>
          <a:spcPct val="0"/>
        </a:spcBef>
        <a:spcAft>
          <a:spcPct val="0"/>
        </a:spcAft>
        <a:defRPr sz="2116" b="1">
          <a:solidFill>
            <a:schemeClr val="bg1"/>
          </a:solidFill>
          <a:latin typeface="Verdana" pitchFamily="34" charset="0"/>
        </a:defRPr>
      </a:lvl5pPr>
      <a:lvl6pPr marL="439824" algn="l" rtl="0" fontAlgn="base">
        <a:spcBef>
          <a:spcPct val="0"/>
        </a:spcBef>
        <a:spcAft>
          <a:spcPct val="0"/>
        </a:spcAft>
        <a:defRPr sz="2116" b="1">
          <a:solidFill>
            <a:schemeClr val="bg1"/>
          </a:solidFill>
          <a:latin typeface="Verdana" pitchFamily="34" charset="0"/>
        </a:defRPr>
      </a:lvl6pPr>
      <a:lvl7pPr marL="879649" algn="l" rtl="0" fontAlgn="base">
        <a:spcBef>
          <a:spcPct val="0"/>
        </a:spcBef>
        <a:spcAft>
          <a:spcPct val="0"/>
        </a:spcAft>
        <a:defRPr sz="2116" b="1">
          <a:solidFill>
            <a:schemeClr val="bg1"/>
          </a:solidFill>
          <a:latin typeface="Verdana" pitchFamily="34" charset="0"/>
        </a:defRPr>
      </a:lvl7pPr>
      <a:lvl8pPr marL="1319473" algn="l" rtl="0" fontAlgn="base">
        <a:spcBef>
          <a:spcPct val="0"/>
        </a:spcBef>
        <a:spcAft>
          <a:spcPct val="0"/>
        </a:spcAft>
        <a:defRPr sz="2116" b="1">
          <a:solidFill>
            <a:schemeClr val="bg1"/>
          </a:solidFill>
          <a:latin typeface="Verdana" pitchFamily="34" charset="0"/>
        </a:defRPr>
      </a:lvl8pPr>
      <a:lvl9pPr marL="1759297" algn="l" rtl="0" fontAlgn="base">
        <a:spcBef>
          <a:spcPct val="0"/>
        </a:spcBef>
        <a:spcAft>
          <a:spcPct val="0"/>
        </a:spcAft>
        <a:defRPr sz="2116" b="1">
          <a:solidFill>
            <a:schemeClr val="bg1"/>
          </a:solidFill>
          <a:latin typeface="Verdana" pitchFamily="34" charset="0"/>
        </a:defRPr>
      </a:lvl9pPr>
    </p:titleStyle>
    <p:bodyStyle>
      <a:lvl1pPr marL="0" indent="0" algn="l" rtl="0" eaLnBrk="0" fontAlgn="base" hangingPunct="0">
        <a:lnSpc>
          <a:spcPct val="119000"/>
        </a:lnSpc>
        <a:spcBef>
          <a:spcPct val="20000"/>
        </a:spcBef>
        <a:spcAft>
          <a:spcPct val="0"/>
        </a:spcAft>
        <a:buClr>
          <a:srgbClr val="8197A6"/>
        </a:buClr>
        <a:buFont typeface="Arial" panose="020B0604020202020204" pitchFamily="34" charset="0"/>
        <a:buNone/>
        <a:defRPr lang="en-US" altLang="en-US" sz="1795" dirty="0">
          <a:solidFill>
            <a:srgbClr val="8197A6"/>
          </a:solidFill>
          <a:latin typeface="Arial" panose="020B0604020202020204" pitchFamily="34" charset="0"/>
          <a:ea typeface="MS PGothic" pitchFamily="34" charset="-128"/>
          <a:cs typeface="Arial" panose="020B0604020202020204" pitchFamily="34" charset="0"/>
        </a:defRPr>
      </a:lvl1pPr>
      <a:lvl2pPr marL="779216" indent="0" algn="l" rtl="0" eaLnBrk="0" fontAlgn="base" hangingPunct="0">
        <a:lnSpc>
          <a:spcPct val="119000"/>
        </a:lnSpc>
        <a:spcBef>
          <a:spcPct val="20000"/>
        </a:spcBef>
        <a:spcAft>
          <a:spcPct val="0"/>
        </a:spcAft>
        <a:buClr>
          <a:schemeClr val="accent1"/>
        </a:buClr>
        <a:buFont typeface="Verdana" pitchFamily="34" charset="0"/>
        <a:buNone/>
        <a:defRPr lang="en-US" altLang="en-US" sz="1795" dirty="0">
          <a:solidFill>
            <a:srgbClr val="8197A6"/>
          </a:solidFill>
          <a:latin typeface="Arial" panose="020B0604020202020204" pitchFamily="34" charset="0"/>
          <a:ea typeface="MS PGothic" pitchFamily="34" charset="-128"/>
          <a:cs typeface="Arial" panose="020B0604020202020204" pitchFamily="34" charset="0"/>
        </a:defRPr>
      </a:lvl2pPr>
      <a:lvl3pPr marL="1354105" indent="0" algn="l" rtl="0" eaLnBrk="0" fontAlgn="base" hangingPunct="0">
        <a:lnSpc>
          <a:spcPct val="119000"/>
        </a:lnSpc>
        <a:spcBef>
          <a:spcPct val="20000"/>
        </a:spcBef>
        <a:spcAft>
          <a:spcPct val="0"/>
        </a:spcAft>
        <a:buClr>
          <a:schemeClr val="accent1"/>
        </a:buClr>
        <a:buFont typeface="Verdana" pitchFamily="34" charset="0"/>
        <a:buNone/>
        <a:defRPr lang="en-US" altLang="en-US" sz="1795" dirty="0">
          <a:solidFill>
            <a:srgbClr val="8197A6"/>
          </a:solidFill>
          <a:latin typeface="Arial" panose="020B0604020202020204" pitchFamily="34" charset="0"/>
          <a:ea typeface="MS PGothic" pitchFamily="34" charset="-128"/>
          <a:cs typeface="Arial" panose="020B0604020202020204" pitchFamily="34" charset="0"/>
        </a:defRPr>
      </a:lvl3pPr>
      <a:lvl4pPr marL="1928994" indent="0" algn="l" rtl="0" eaLnBrk="0" fontAlgn="base" hangingPunct="0">
        <a:lnSpc>
          <a:spcPct val="119000"/>
        </a:lnSpc>
        <a:spcBef>
          <a:spcPct val="20000"/>
        </a:spcBef>
        <a:spcAft>
          <a:spcPct val="0"/>
        </a:spcAft>
        <a:buClr>
          <a:schemeClr val="accent1"/>
        </a:buClr>
        <a:buFont typeface="Verdana" pitchFamily="34" charset="0"/>
        <a:buNone/>
        <a:defRPr lang="en-US" altLang="en-US" sz="1795" dirty="0">
          <a:solidFill>
            <a:srgbClr val="8197A6"/>
          </a:solidFill>
          <a:latin typeface="Arial" charset="0"/>
          <a:ea typeface="MS PGothic" pitchFamily="34" charset="-128"/>
          <a:cs typeface="Arial" charset="0"/>
        </a:defRPr>
      </a:lvl4pPr>
      <a:lvl5pPr marL="2503882" indent="0" algn="l" rtl="0" eaLnBrk="0" fontAlgn="base" hangingPunct="0">
        <a:lnSpc>
          <a:spcPct val="119000"/>
        </a:lnSpc>
        <a:spcBef>
          <a:spcPct val="20000"/>
        </a:spcBef>
        <a:spcAft>
          <a:spcPct val="0"/>
        </a:spcAft>
        <a:buClr>
          <a:schemeClr val="accent1"/>
        </a:buClr>
        <a:buFont typeface="Verdana" pitchFamily="34" charset="0"/>
        <a:buNone/>
        <a:defRPr lang="en-GB" altLang="en-US" sz="1795" dirty="0">
          <a:solidFill>
            <a:srgbClr val="8197A6"/>
          </a:solidFill>
          <a:latin typeface="Arial" charset="0"/>
          <a:ea typeface="MS PGothic" pitchFamily="34" charset="-128"/>
          <a:cs typeface="Arial" charset="0"/>
        </a:defRPr>
      </a:lvl5pPr>
      <a:lvl6pPr marL="3347552" indent="-403172" algn="l" rtl="0" fontAlgn="base">
        <a:lnSpc>
          <a:spcPct val="119000"/>
        </a:lnSpc>
        <a:spcBef>
          <a:spcPct val="20000"/>
        </a:spcBef>
        <a:spcAft>
          <a:spcPct val="0"/>
        </a:spcAft>
        <a:buClr>
          <a:schemeClr val="accent1"/>
        </a:buClr>
        <a:buFont typeface="Verdana" pitchFamily="34" charset="0"/>
        <a:buChar char="–"/>
        <a:defRPr sz="1539">
          <a:solidFill>
            <a:schemeClr val="bg2"/>
          </a:solidFill>
          <a:latin typeface="+mn-lt"/>
        </a:defRPr>
      </a:lvl6pPr>
      <a:lvl7pPr marL="3787376" indent="-403172" algn="l" rtl="0" fontAlgn="base">
        <a:lnSpc>
          <a:spcPct val="119000"/>
        </a:lnSpc>
        <a:spcBef>
          <a:spcPct val="20000"/>
        </a:spcBef>
        <a:spcAft>
          <a:spcPct val="0"/>
        </a:spcAft>
        <a:buClr>
          <a:schemeClr val="accent1"/>
        </a:buClr>
        <a:buFont typeface="Verdana" pitchFamily="34" charset="0"/>
        <a:buChar char="–"/>
        <a:defRPr sz="1539">
          <a:solidFill>
            <a:schemeClr val="bg2"/>
          </a:solidFill>
          <a:latin typeface="+mn-lt"/>
        </a:defRPr>
      </a:lvl7pPr>
      <a:lvl8pPr marL="4227201" indent="-403172" algn="l" rtl="0" fontAlgn="base">
        <a:lnSpc>
          <a:spcPct val="119000"/>
        </a:lnSpc>
        <a:spcBef>
          <a:spcPct val="20000"/>
        </a:spcBef>
        <a:spcAft>
          <a:spcPct val="0"/>
        </a:spcAft>
        <a:buClr>
          <a:schemeClr val="accent1"/>
        </a:buClr>
        <a:buFont typeface="Verdana" pitchFamily="34" charset="0"/>
        <a:buChar char="–"/>
        <a:defRPr sz="1539">
          <a:solidFill>
            <a:schemeClr val="bg2"/>
          </a:solidFill>
          <a:latin typeface="+mn-lt"/>
        </a:defRPr>
      </a:lvl8pPr>
      <a:lvl9pPr marL="4667025" indent="-403172" algn="l" rtl="0" fontAlgn="base">
        <a:lnSpc>
          <a:spcPct val="119000"/>
        </a:lnSpc>
        <a:spcBef>
          <a:spcPct val="20000"/>
        </a:spcBef>
        <a:spcAft>
          <a:spcPct val="0"/>
        </a:spcAft>
        <a:buClr>
          <a:schemeClr val="accent1"/>
        </a:buClr>
        <a:buFont typeface="Verdana" pitchFamily="34" charset="0"/>
        <a:buChar char="–"/>
        <a:defRPr sz="1539">
          <a:solidFill>
            <a:schemeClr val="bg2"/>
          </a:solidFill>
          <a:latin typeface="+mn-lt"/>
        </a:defRPr>
      </a:lvl9pPr>
    </p:bodyStyle>
    <p:otherStyle>
      <a:defPPr>
        <a:defRPr lang="en-US"/>
      </a:defPPr>
      <a:lvl1pPr marL="0" algn="l" defTabSz="879649" rtl="0" eaLnBrk="1" latinLnBrk="0" hangingPunct="1">
        <a:defRPr sz="1731" kern="1200">
          <a:solidFill>
            <a:schemeClr val="tx1"/>
          </a:solidFill>
          <a:latin typeface="+mn-lt"/>
          <a:ea typeface="+mn-ea"/>
          <a:cs typeface="+mn-cs"/>
        </a:defRPr>
      </a:lvl1pPr>
      <a:lvl2pPr marL="439824" algn="l" defTabSz="879649" rtl="0" eaLnBrk="1" latinLnBrk="0" hangingPunct="1">
        <a:defRPr sz="1731" kern="1200">
          <a:solidFill>
            <a:schemeClr val="tx1"/>
          </a:solidFill>
          <a:latin typeface="+mn-lt"/>
          <a:ea typeface="+mn-ea"/>
          <a:cs typeface="+mn-cs"/>
        </a:defRPr>
      </a:lvl2pPr>
      <a:lvl3pPr marL="879649" algn="l" defTabSz="879649" rtl="0" eaLnBrk="1" latinLnBrk="0" hangingPunct="1">
        <a:defRPr sz="1731" kern="1200">
          <a:solidFill>
            <a:schemeClr val="tx1"/>
          </a:solidFill>
          <a:latin typeface="+mn-lt"/>
          <a:ea typeface="+mn-ea"/>
          <a:cs typeface="+mn-cs"/>
        </a:defRPr>
      </a:lvl3pPr>
      <a:lvl4pPr marL="1319473" algn="l" defTabSz="879649" rtl="0" eaLnBrk="1" latinLnBrk="0" hangingPunct="1">
        <a:defRPr sz="1731" kern="1200">
          <a:solidFill>
            <a:schemeClr val="tx1"/>
          </a:solidFill>
          <a:latin typeface="+mn-lt"/>
          <a:ea typeface="+mn-ea"/>
          <a:cs typeface="+mn-cs"/>
        </a:defRPr>
      </a:lvl4pPr>
      <a:lvl5pPr marL="1759297" algn="l" defTabSz="879649" rtl="0" eaLnBrk="1" latinLnBrk="0" hangingPunct="1">
        <a:defRPr sz="1731" kern="1200">
          <a:solidFill>
            <a:schemeClr val="tx1"/>
          </a:solidFill>
          <a:latin typeface="+mn-lt"/>
          <a:ea typeface="+mn-ea"/>
          <a:cs typeface="+mn-cs"/>
        </a:defRPr>
      </a:lvl5pPr>
      <a:lvl6pPr marL="2199122" algn="l" defTabSz="879649" rtl="0" eaLnBrk="1" latinLnBrk="0" hangingPunct="1">
        <a:defRPr sz="1731" kern="1200">
          <a:solidFill>
            <a:schemeClr val="tx1"/>
          </a:solidFill>
          <a:latin typeface="+mn-lt"/>
          <a:ea typeface="+mn-ea"/>
          <a:cs typeface="+mn-cs"/>
        </a:defRPr>
      </a:lvl6pPr>
      <a:lvl7pPr marL="2638947" algn="l" defTabSz="879649" rtl="0" eaLnBrk="1" latinLnBrk="0" hangingPunct="1">
        <a:defRPr sz="1731" kern="1200">
          <a:solidFill>
            <a:schemeClr val="tx1"/>
          </a:solidFill>
          <a:latin typeface="+mn-lt"/>
          <a:ea typeface="+mn-ea"/>
          <a:cs typeface="+mn-cs"/>
        </a:defRPr>
      </a:lvl7pPr>
      <a:lvl8pPr marL="3078771" algn="l" defTabSz="879649" rtl="0" eaLnBrk="1" latinLnBrk="0" hangingPunct="1">
        <a:defRPr sz="1731" kern="1200">
          <a:solidFill>
            <a:schemeClr val="tx1"/>
          </a:solidFill>
          <a:latin typeface="+mn-lt"/>
          <a:ea typeface="+mn-ea"/>
          <a:cs typeface="+mn-cs"/>
        </a:defRPr>
      </a:lvl8pPr>
      <a:lvl9pPr marL="3518595" algn="l" defTabSz="879649" rtl="0" eaLnBrk="1" latinLnBrk="0" hangingPunct="1">
        <a:defRPr sz="173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5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emf"/><Relationship Id="rId4" Type="http://schemas.openxmlformats.org/officeDocument/2006/relationships/image" Target="../media/image14.emf"/></Relationships>
</file>

<file path=ppt/slides/_rels/slide5.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28.jpeg"/><Relationship Id="rId26" Type="http://schemas.openxmlformats.org/officeDocument/2006/relationships/image" Target="../media/image33.png"/><Relationship Id="rId3" Type="http://schemas.openxmlformats.org/officeDocument/2006/relationships/image" Target="../media/image17.jpeg"/><Relationship Id="rId21" Type="http://schemas.microsoft.com/office/2007/relationships/hdphoto" Target="../media/hdphoto5.wdp"/><Relationship Id="rId34" Type="http://schemas.microsoft.com/office/2007/relationships/hdphoto" Target="../media/hdphoto11.wdp"/><Relationship Id="rId7" Type="http://schemas.openxmlformats.org/officeDocument/2006/relationships/image" Target="../media/image21.png"/><Relationship Id="rId12" Type="http://schemas.openxmlformats.org/officeDocument/2006/relationships/image" Target="../media/image24.jpeg"/><Relationship Id="rId17" Type="http://schemas.microsoft.com/office/2007/relationships/hdphoto" Target="../media/hdphoto4.wdp"/><Relationship Id="rId25" Type="http://schemas.microsoft.com/office/2007/relationships/hdphoto" Target="../media/hdphoto7.wdp"/><Relationship Id="rId33" Type="http://schemas.openxmlformats.org/officeDocument/2006/relationships/image" Target="../media/image37.png"/><Relationship Id="rId2" Type="http://schemas.openxmlformats.org/officeDocument/2006/relationships/notesSlide" Target="../notesSlides/notesSlide3.xml"/><Relationship Id="rId16" Type="http://schemas.openxmlformats.org/officeDocument/2006/relationships/image" Target="../media/image27.png"/><Relationship Id="rId20" Type="http://schemas.openxmlformats.org/officeDocument/2006/relationships/image" Target="../media/image30.png"/><Relationship Id="rId29" Type="http://schemas.microsoft.com/office/2007/relationships/hdphoto" Target="../media/hdphoto9.wdp"/><Relationship Id="rId1" Type="http://schemas.openxmlformats.org/officeDocument/2006/relationships/slideLayout" Target="../slideLayouts/slideLayout5.xml"/><Relationship Id="rId6" Type="http://schemas.openxmlformats.org/officeDocument/2006/relationships/image" Target="../media/image20.png"/><Relationship Id="rId11" Type="http://schemas.openxmlformats.org/officeDocument/2006/relationships/image" Target="../media/image23.png"/><Relationship Id="rId24" Type="http://schemas.openxmlformats.org/officeDocument/2006/relationships/image" Target="../media/image32.png"/><Relationship Id="rId32" Type="http://schemas.microsoft.com/office/2007/relationships/hdphoto" Target="../media/hdphoto10.wdp"/><Relationship Id="rId5" Type="http://schemas.openxmlformats.org/officeDocument/2006/relationships/image" Target="../media/image19.jpeg"/><Relationship Id="rId15" Type="http://schemas.openxmlformats.org/officeDocument/2006/relationships/image" Target="../media/image26.png"/><Relationship Id="rId23" Type="http://schemas.microsoft.com/office/2007/relationships/hdphoto" Target="../media/hdphoto6.wdp"/><Relationship Id="rId28" Type="http://schemas.openxmlformats.org/officeDocument/2006/relationships/image" Target="../media/image34.png"/><Relationship Id="rId36" Type="http://schemas.microsoft.com/office/2007/relationships/hdphoto" Target="../media/hdphoto12.wdp"/><Relationship Id="rId10" Type="http://schemas.microsoft.com/office/2007/relationships/hdphoto" Target="../media/hdphoto2.wdp"/><Relationship Id="rId19" Type="http://schemas.openxmlformats.org/officeDocument/2006/relationships/image" Target="../media/image29.jpeg"/><Relationship Id="rId31" Type="http://schemas.openxmlformats.org/officeDocument/2006/relationships/image" Target="../media/image36.png"/><Relationship Id="rId4" Type="http://schemas.openxmlformats.org/officeDocument/2006/relationships/image" Target="../media/image18.jpeg"/><Relationship Id="rId9" Type="http://schemas.openxmlformats.org/officeDocument/2006/relationships/image" Target="../media/image22.png"/><Relationship Id="rId14" Type="http://schemas.microsoft.com/office/2007/relationships/hdphoto" Target="../media/hdphoto3.wdp"/><Relationship Id="rId22" Type="http://schemas.openxmlformats.org/officeDocument/2006/relationships/image" Target="../media/image31.png"/><Relationship Id="rId27" Type="http://schemas.microsoft.com/office/2007/relationships/hdphoto" Target="../media/hdphoto8.wdp"/><Relationship Id="rId30" Type="http://schemas.openxmlformats.org/officeDocument/2006/relationships/image" Target="../media/image35.jpeg"/><Relationship Id="rId35" Type="http://schemas.openxmlformats.org/officeDocument/2006/relationships/image" Target="../media/image38.png"/><Relationship Id="rId8"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6.png"/><Relationship Id="rId3" Type="http://schemas.openxmlformats.org/officeDocument/2006/relationships/image" Target="../media/image39.png"/><Relationship Id="rId7" Type="http://schemas.openxmlformats.org/officeDocument/2006/relationships/image" Target="../media/image41.jpeg"/><Relationship Id="rId12" Type="http://schemas.openxmlformats.org/officeDocument/2006/relationships/image" Target="../media/image45.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microsoft.com/office/2007/relationships/hdphoto" Target="../media/hdphoto14.wdp"/><Relationship Id="rId11" Type="http://schemas.openxmlformats.org/officeDocument/2006/relationships/image" Target="../media/image44.png"/><Relationship Id="rId5" Type="http://schemas.openxmlformats.org/officeDocument/2006/relationships/image" Target="../media/image40.png"/><Relationship Id="rId15" Type="http://schemas.openxmlformats.org/officeDocument/2006/relationships/image" Target="../media/image47.jpeg"/><Relationship Id="rId10" Type="http://schemas.microsoft.com/office/2007/relationships/hdphoto" Target="../media/hdphoto15.wdp"/><Relationship Id="rId4" Type="http://schemas.microsoft.com/office/2007/relationships/hdphoto" Target="../media/hdphoto13.wdp"/><Relationship Id="rId9" Type="http://schemas.openxmlformats.org/officeDocument/2006/relationships/image" Target="../media/image43.png"/><Relationship Id="rId14" Type="http://schemas.microsoft.com/office/2007/relationships/hdphoto" Target="../media/hdphoto16.wdp"/></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slideLayout" Target="../slideLayouts/slideLayout11.xml"/><Relationship Id="rId7" Type="http://schemas.openxmlformats.org/officeDocument/2006/relationships/image" Target="../media/image50.gif"/><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notesSlide" Target="../notesSlides/notesSlide5.xml"/><Relationship Id="rId9" Type="http://schemas.openxmlformats.org/officeDocument/2006/relationships/image" Target="../media/image52.png"/></Relationships>
</file>

<file path=ppt/slides/_rels/slide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55.jpeg"/><Relationship Id="rId4" Type="http://schemas.openxmlformats.org/officeDocument/2006/relationships/image" Target="../media/image54.jpeg"/></Relationships>
</file>

<file path=ppt/slides/_rels/slide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microsoft.com/office/2007/relationships/hdphoto" Target="../media/hdphoto17.wdp"/><Relationship Id="rId4"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1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4.xml.rels><?xml version="1.0" encoding="UTF-8" standalone="yes"?>
<Relationships xmlns="http://schemas.openxmlformats.org/package/2006/relationships"><Relationship Id="rId3" Type="http://schemas.openxmlformats.org/officeDocument/2006/relationships/hyperlink" Target="https://earth.esa.int/eogateway/infographic/maximising-the-value-of-heritage-data-through-esa-s-fundamental-data-records-fdr"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71.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slideLayout" Target="../slideLayouts/slideLayout2.xml"/><Relationship Id="rId7" Type="http://schemas.openxmlformats.org/officeDocument/2006/relationships/image" Target="../media/image74.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slideLayout" Target="../slideLayouts/slideLayout2.xml"/><Relationship Id="rId7" Type="http://schemas.openxmlformats.org/officeDocument/2006/relationships/image" Target="../media/image7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72.png"/><Relationship Id="rId5" Type="http://schemas.openxmlformats.org/officeDocument/2006/relationships/image" Target="../media/image76.png"/><Relationship Id="rId4"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1.jpeg"/><Relationship Id="rId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p:txBody>
          <a:bodyPr/>
          <a:lstStyle/>
          <a:p>
            <a:r>
              <a:rPr lang="en-GB"/>
              <a:t>GSICS 2026 Agency Report</a:t>
            </a:r>
            <a:br>
              <a:rPr lang="en-GB"/>
            </a:br>
            <a:br>
              <a:rPr lang="en-GB"/>
            </a:br>
            <a:r>
              <a:rPr lang="en-GB"/>
              <a:t>ESA</a:t>
            </a:r>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p:txBody>
          <a:bodyPr/>
          <a:lstStyle/>
          <a:p>
            <a:r>
              <a:rPr lang="en-GB"/>
              <a:t>Timon Hummel</a:t>
            </a:r>
          </a:p>
          <a:p>
            <a:r>
              <a:rPr lang="en-GB"/>
              <a:t>European Space Agency</a:t>
            </a:r>
            <a:br>
              <a:rPr lang="en-GB"/>
            </a:br>
            <a:br>
              <a:rPr lang="en-GB"/>
            </a:br>
            <a:endParaRPr lang="en-GB"/>
          </a:p>
        </p:txBody>
      </p:sp>
    </p:spTree>
    <p:extLst>
      <p:ext uri="{BB962C8B-B14F-4D97-AF65-F5344CB8AC3E}">
        <p14:creationId xmlns:p14="http://schemas.microsoft.com/office/powerpoint/2010/main" val="282708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5DFD8-741C-78A8-9F90-EC5779CB45D8}"/>
              </a:ext>
            </a:extLst>
          </p:cNvPr>
          <p:cNvSpPr>
            <a:spLocks noGrp="1"/>
          </p:cNvSpPr>
          <p:nvPr>
            <p:ph type="title"/>
          </p:nvPr>
        </p:nvSpPr>
        <p:spPr/>
        <p:txBody>
          <a:bodyPr>
            <a:normAutofit/>
          </a:bodyPr>
          <a:lstStyle/>
          <a:p>
            <a:r>
              <a:rPr lang="en-GB" kern="0"/>
              <a:t>Summary of Agency’s GSICS  Actions</a:t>
            </a:r>
            <a:endParaRPr lang="en-IT"/>
          </a:p>
        </p:txBody>
      </p:sp>
      <p:graphicFrame>
        <p:nvGraphicFramePr>
          <p:cNvPr id="7" name="Tabella 10">
            <a:extLst>
              <a:ext uri="{FF2B5EF4-FFF2-40B4-BE49-F238E27FC236}">
                <a16:creationId xmlns:a16="http://schemas.microsoft.com/office/drawing/2014/main" id="{EDCECDA6-A1AD-80C4-90F7-36F7E74B0379}"/>
              </a:ext>
            </a:extLst>
          </p:cNvPr>
          <p:cNvGraphicFramePr>
            <a:graphicFrameLocks noGrp="1"/>
          </p:cNvGraphicFramePr>
          <p:nvPr>
            <p:extLst>
              <p:ext uri="{D42A27DB-BD31-4B8C-83A1-F6EECF244321}">
                <p14:modId xmlns:p14="http://schemas.microsoft.com/office/powerpoint/2010/main" val="2003908206"/>
              </p:ext>
            </p:extLst>
          </p:nvPr>
        </p:nvGraphicFramePr>
        <p:xfrm>
          <a:off x="520700" y="1588395"/>
          <a:ext cx="11150600" cy="2213356"/>
        </p:xfrm>
        <a:graphic>
          <a:graphicData uri="http://schemas.openxmlformats.org/drawingml/2006/table">
            <a:tbl>
              <a:tblPr firstRow="1" firstCol="1" bandRow="1"/>
              <a:tblGrid>
                <a:gridCol w="1625600">
                  <a:extLst>
                    <a:ext uri="{9D8B030D-6E8A-4147-A177-3AD203B41FA5}">
                      <a16:colId xmlns:a16="http://schemas.microsoft.com/office/drawing/2014/main" val="3007799915"/>
                    </a:ext>
                  </a:extLst>
                </a:gridCol>
                <a:gridCol w="4711700">
                  <a:extLst>
                    <a:ext uri="{9D8B030D-6E8A-4147-A177-3AD203B41FA5}">
                      <a16:colId xmlns:a16="http://schemas.microsoft.com/office/drawing/2014/main" val="2149438100"/>
                    </a:ext>
                  </a:extLst>
                </a:gridCol>
                <a:gridCol w="1066800">
                  <a:extLst>
                    <a:ext uri="{9D8B030D-6E8A-4147-A177-3AD203B41FA5}">
                      <a16:colId xmlns:a16="http://schemas.microsoft.com/office/drawing/2014/main" val="593581736"/>
                    </a:ext>
                  </a:extLst>
                </a:gridCol>
                <a:gridCol w="1625600">
                  <a:extLst>
                    <a:ext uri="{9D8B030D-6E8A-4147-A177-3AD203B41FA5}">
                      <a16:colId xmlns:a16="http://schemas.microsoft.com/office/drawing/2014/main" val="3569893367"/>
                    </a:ext>
                  </a:extLst>
                </a:gridCol>
                <a:gridCol w="863600">
                  <a:extLst>
                    <a:ext uri="{9D8B030D-6E8A-4147-A177-3AD203B41FA5}">
                      <a16:colId xmlns:a16="http://schemas.microsoft.com/office/drawing/2014/main" val="4024896973"/>
                    </a:ext>
                  </a:extLst>
                </a:gridCol>
                <a:gridCol w="1257300">
                  <a:extLst>
                    <a:ext uri="{9D8B030D-6E8A-4147-A177-3AD203B41FA5}">
                      <a16:colId xmlns:a16="http://schemas.microsoft.com/office/drawing/2014/main" val="4235360584"/>
                    </a:ext>
                  </a:extLst>
                </a:gridCol>
              </a:tblGrid>
              <a:tr h="4456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a:solidFill>
                            <a:srgbClr val="000000"/>
                          </a:solidFill>
                          <a:effectLst/>
                        </a:rPr>
                        <a:t>Action Id</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err="1">
                          <a:solidFill>
                            <a:srgbClr val="000000"/>
                          </a:solidFill>
                          <a:effectLst/>
                        </a:rPr>
                        <a:t>Summary</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a:solidFill>
                            <a:srgbClr val="000000"/>
                          </a:solidFill>
                          <a:effectLst/>
                        </a:rPr>
                        <a:t>Lead</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err="1">
                          <a:solidFill>
                            <a:srgbClr val="000000"/>
                          </a:solidFill>
                          <a:effectLst/>
                        </a:rPr>
                        <a:t>Actual</a:t>
                      </a:r>
                      <a:r>
                        <a:rPr lang="it-IT" sz="1200">
                          <a:solidFill>
                            <a:srgbClr val="000000"/>
                          </a:solidFill>
                          <a:effectLst/>
                        </a:rPr>
                        <a:t> </a:t>
                      </a:r>
                      <a:r>
                        <a:rPr lang="it-IT" sz="1200" err="1">
                          <a:solidFill>
                            <a:srgbClr val="000000"/>
                          </a:solidFill>
                          <a:effectLst/>
                        </a:rPr>
                        <a:t>Completion</a:t>
                      </a:r>
                      <a:endParaRPr lang="it-IT" err="1">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a:solidFill>
                            <a:srgbClr val="000000"/>
                          </a:solidFill>
                          <a:effectLst/>
                        </a:rPr>
                        <a:t>Status</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en-GB" sz="1200">
                          <a:solidFill>
                            <a:srgbClr val="000000"/>
                          </a:solidFill>
                          <a:effectLst/>
                        </a:rPr>
                        <a:t>Proposed Status (to be updated)</a:t>
                      </a:r>
                      <a:endParaRPr lang="en-GB">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DAEDEF"/>
                    </a:solidFill>
                  </a:tcPr>
                </a:tc>
                <a:extLst>
                  <a:ext uri="{0D108BD9-81ED-4DB2-BD59-A6C34878D82A}">
                    <a16:rowId xmlns:a16="http://schemas.microsoft.com/office/drawing/2014/main" val="2306741120"/>
                  </a:ext>
                </a:extLst>
              </a:tr>
              <a:tr h="79565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a:solidFill>
                            <a:srgbClr val="000000"/>
                          </a:solidFill>
                          <a:effectLst/>
                        </a:rPr>
                        <a:t>A.GDWG.20240312.4</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80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lvl="0" algn="l" rtl="0" eaLnBrk="1" latinLnBrk="0" hangingPunct="1">
                        <a:buNone/>
                      </a:pPr>
                      <a:r>
                        <a:rPr lang="it-IT" sz="1200">
                          <a:solidFill>
                            <a:srgbClr val="000000"/>
                          </a:solidFill>
                          <a:effectLst/>
                        </a:rPr>
                        <a:t>Paolo Castracane (ESA) to lead </a:t>
                      </a:r>
                      <a:r>
                        <a:rPr lang="it-IT" sz="1200" err="1">
                          <a:solidFill>
                            <a:srgbClr val="000000"/>
                          </a:solidFill>
                          <a:effectLst/>
                        </a:rPr>
                        <a:t>discussion</a:t>
                      </a:r>
                      <a:r>
                        <a:rPr lang="it-IT" sz="1200">
                          <a:solidFill>
                            <a:srgbClr val="000000"/>
                          </a:solidFill>
                          <a:effectLst/>
                        </a:rPr>
                        <a:t> with GCC and WMO on </a:t>
                      </a:r>
                      <a:r>
                        <a:rPr lang="it-IT" sz="1200" err="1">
                          <a:solidFill>
                            <a:srgbClr val="000000"/>
                          </a:solidFill>
                          <a:effectLst/>
                        </a:rPr>
                        <a:t>possible</a:t>
                      </a:r>
                      <a:r>
                        <a:rPr lang="it-IT" sz="1200">
                          <a:solidFill>
                            <a:srgbClr val="000000"/>
                          </a:solidFill>
                          <a:effectLst/>
                        </a:rPr>
                        <a:t> </a:t>
                      </a:r>
                      <a:r>
                        <a:rPr lang="it-IT" sz="1200" err="1">
                          <a:solidFill>
                            <a:srgbClr val="000000"/>
                          </a:solidFill>
                          <a:effectLst/>
                        </a:rPr>
                        <a:t>enhancement</a:t>
                      </a:r>
                      <a:r>
                        <a:rPr lang="it-IT" sz="1200">
                          <a:solidFill>
                            <a:srgbClr val="000000"/>
                          </a:solidFill>
                          <a:effectLst/>
                        </a:rPr>
                        <a:t> of GSICS websites following WGCV Cal/Val Portal </a:t>
                      </a:r>
                      <a:r>
                        <a:rPr lang="it-IT" sz="1200" err="1">
                          <a:solidFill>
                            <a:srgbClr val="000000"/>
                          </a:solidFill>
                          <a:effectLst/>
                        </a:rPr>
                        <a:t>as</a:t>
                      </a:r>
                      <a:r>
                        <a:rPr lang="it-IT" sz="1200">
                          <a:solidFill>
                            <a:srgbClr val="000000"/>
                          </a:solidFill>
                          <a:effectLst/>
                        </a:rPr>
                        <a:t> </a:t>
                      </a:r>
                      <a:r>
                        <a:rPr lang="it-IT" sz="1200" err="1">
                          <a:solidFill>
                            <a:srgbClr val="000000"/>
                          </a:solidFill>
                          <a:effectLst/>
                        </a:rPr>
                        <a:t>example</a:t>
                      </a:r>
                      <a:r>
                        <a:rPr lang="it-IT" sz="1200">
                          <a:solidFill>
                            <a:srgbClr val="000000"/>
                          </a:solidFill>
                          <a:effectLst/>
                        </a:rPr>
                        <a:t>. </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Paolo Castracane</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err="1">
                          <a:solidFill>
                            <a:srgbClr val="000000"/>
                          </a:solidFill>
                          <a:effectLst/>
                        </a:rPr>
                        <a:t>Ongoing</a:t>
                      </a:r>
                      <a:endParaRPr lang="it-IT" err="1">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Open</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kern="100" err="1">
                          <a:solidFill>
                            <a:srgbClr val="000000"/>
                          </a:solidFill>
                          <a:effectLst/>
                        </a:rPr>
                        <a:t>Closed</a:t>
                      </a:r>
                      <a:r>
                        <a:rPr lang="it-IT" sz="1200" kern="100">
                          <a:solidFill>
                            <a:srgbClr val="000000"/>
                          </a:solidFill>
                          <a:effectLst/>
                        </a:rPr>
                        <a:t> in favor of new GSICS developers’ website</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740801560"/>
                  </a:ext>
                </a:extLst>
              </a:tr>
              <a:tr h="972058">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rtl="0" eaLnBrk="1" latinLnBrk="0" hangingPunct="1">
                        <a:buNone/>
                      </a:pPr>
                      <a:r>
                        <a:rPr lang="it-IT" sz="1200">
                          <a:solidFill>
                            <a:srgbClr val="000000"/>
                          </a:solidFill>
                          <a:effectLst/>
                        </a:rPr>
                        <a:t>A.GDWG.20240313.4</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solidFill>
                      <a:srgbClr val="0080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Paolo Castracane to coordinate with Manik on </a:t>
                      </a:r>
                      <a:r>
                        <a:rPr lang="it-IT" sz="1200" err="1">
                          <a:solidFill>
                            <a:srgbClr val="000000"/>
                          </a:solidFill>
                          <a:effectLst/>
                        </a:rPr>
                        <a:t>reducing</a:t>
                      </a:r>
                      <a:r>
                        <a:rPr lang="it-IT" sz="1200">
                          <a:solidFill>
                            <a:srgbClr val="000000"/>
                          </a:solidFill>
                          <a:effectLst/>
                        </a:rPr>
                        <a:t> </a:t>
                      </a:r>
                      <a:r>
                        <a:rPr lang="it-IT" sz="1200" err="1">
                          <a:solidFill>
                            <a:srgbClr val="000000"/>
                          </a:solidFill>
                          <a:effectLst/>
                        </a:rPr>
                        <a:t>overlap</a:t>
                      </a:r>
                      <a:r>
                        <a:rPr lang="it-IT" sz="1200">
                          <a:solidFill>
                            <a:srgbClr val="000000"/>
                          </a:solidFill>
                          <a:effectLst/>
                        </a:rPr>
                        <a:t> of </a:t>
                      </a:r>
                      <a:r>
                        <a:rPr lang="it-IT" sz="1200" err="1">
                          <a:solidFill>
                            <a:srgbClr val="000000"/>
                          </a:solidFill>
                          <a:effectLst/>
                        </a:rPr>
                        <a:t>webpage</a:t>
                      </a:r>
                      <a:r>
                        <a:rPr lang="it-IT" sz="1200">
                          <a:solidFill>
                            <a:srgbClr val="000000"/>
                          </a:solidFill>
                          <a:effectLst/>
                        </a:rPr>
                        <a:t> on solar </a:t>
                      </a:r>
                      <a:r>
                        <a:rPr lang="it-IT" sz="1200" err="1">
                          <a:solidFill>
                            <a:srgbClr val="000000"/>
                          </a:solidFill>
                          <a:effectLst/>
                        </a:rPr>
                        <a:t>radiance</a:t>
                      </a:r>
                      <a:r>
                        <a:rPr lang="it-IT" sz="1200">
                          <a:solidFill>
                            <a:srgbClr val="000000"/>
                          </a:solidFill>
                          <a:effectLst/>
                        </a:rPr>
                        <a:t> </a:t>
                      </a:r>
                      <a:r>
                        <a:rPr lang="it-IT" sz="1200" err="1">
                          <a:solidFill>
                            <a:srgbClr val="000000"/>
                          </a:solidFill>
                          <a:effectLst/>
                        </a:rPr>
                        <a:t>at</a:t>
                      </a:r>
                      <a:r>
                        <a:rPr lang="it-IT" sz="1200">
                          <a:solidFill>
                            <a:srgbClr val="000000"/>
                          </a:solidFill>
                          <a:effectLst/>
                        </a:rPr>
                        <a:t> ESA, NOAA/wiki and LASP. </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Paolo</a:t>
                      </a:r>
                      <a:endParaRPr lang="it-IT">
                        <a:effectLst/>
                      </a:endParaRPr>
                    </a:p>
                    <a:p>
                      <a:pPr marL="180000" algn="l" rtl="0" eaLnBrk="1" latinLnBrk="0" hangingPunct="1">
                        <a:buNone/>
                      </a:pPr>
                      <a:r>
                        <a:rPr lang="it-IT" sz="1200">
                          <a:solidFill>
                            <a:srgbClr val="000000"/>
                          </a:solidFill>
                          <a:effectLst/>
                        </a:rPr>
                        <a:t>Castracane</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 </a:t>
                      </a:r>
                      <a:r>
                        <a:rPr lang="it-IT" sz="1200" err="1">
                          <a:solidFill>
                            <a:srgbClr val="000000"/>
                          </a:solidFill>
                          <a:effectLst/>
                        </a:rPr>
                        <a:t>Ongoing</a:t>
                      </a:r>
                      <a:endParaRPr lang="it-IT" err="1">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a:solidFill>
                            <a:srgbClr val="000000"/>
                          </a:solidFill>
                          <a:effectLst/>
                        </a:rPr>
                        <a:t>Open</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180000" algn="l" rtl="0" eaLnBrk="1" latinLnBrk="0" hangingPunct="1">
                        <a:buNone/>
                      </a:pPr>
                      <a:r>
                        <a:rPr lang="it-IT" sz="1200" kern="100" err="1">
                          <a:solidFill>
                            <a:srgbClr val="000000"/>
                          </a:solidFill>
                          <a:effectLst/>
                        </a:rPr>
                        <a:t>Closed</a:t>
                      </a:r>
                      <a:r>
                        <a:rPr lang="it-IT" sz="1200" kern="100">
                          <a:solidFill>
                            <a:srgbClr val="000000"/>
                          </a:solidFill>
                          <a:effectLst/>
                        </a:rPr>
                        <a:t> in favor of new GSICS developers’ website</a:t>
                      </a:r>
                      <a:endParaRPr lang="it-IT">
                        <a:effectLst/>
                      </a:endParaRPr>
                    </a:p>
                  </a:txBody>
                  <a:tcPr marL="0" marR="0" marT="0" marB="0" anchor="ctr">
                    <a:lnL w="12700" cmpd="sng">
                      <a:solidFill>
                        <a:srgbClr val="000000"/>
                      </a:solidFill>
                    </a:lnL>
                    <a:lnR w="12700" cmpd="sng">
                      <a:solidFill>
                        <a:srgbClr val="000000"/>
                      </a:solidFill>
                    </a:lnR>
                    <a:lnT w="12700" cmpd="sng">
                      <a:solidFill>
                        <a:srgbClr val="000000"/>
                      </a:solidFill>
                    </a:lnT>
                    <a:lnB w="12700" cmpd="sng">
                      <a:solidFill>
                        <a:srgbClr val="000000"/>
                      </a:solidFill>
                    </a:lnB>
                    <a:lnTlToBr w="12700" cmpd="sng">
                      <a:noFill/>
                      <a:prstDash val="solid"/>
                    </a:lnTlToBr>
                    <a:lnBlToTr w="12700" cmpd="sng">
                      <a:noFill/>
                      <a:prstDash val="solid"/>
                    </a:lnBlToTr>
                    <a:noFill/>
                  </a:tcPr>
                </a:tc>
                <a:extLst>
                  <a:ext uri="{0D108BD9-81ED-4DB2-BD59-A6C34878D82A}">
                    <a16:rowId xmlns:a16="http://schemas.microsoft.com/office/drawing/2014/main" val="3891107043"/>
                  </a:ext>
                </a:extLst>
              </a:tr>
            </a:tbl>
          </a:graphicData>
        </a:graphic>
      </p:graphicFrame>
      <p:sp>
        <p:nvSpPr>
          <p:cNvPr id="8" name="CasellaDiTesto 12">
            <a:extLst>
              <a:ext uri="{FF2B5EF4-FFF2-40B4-BE49-F238E27FC236}">
                <a16:creationId xmlns:a16="http://schemas.microsoft.com/office/drawing/2014/main" id="{A5D61CD9-3FBA-A83E-1AE5-B02F820AA17B}"/>
              </a:ext>
            </a:extLst>
          </p:cNvPr>
          <p:cNvSpPr txBox="1"/>
          <p:nvPr/>
        </p:nvSpPr>
        <p:spPr>
          <a:xfrm>
            <a:off x="621601" y="4864974"/>
            <a:ext cx="505011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a:latin typeface="Arial"/>
                <a:cs typeface="Arial"/>
              </a:rPr>
              <a:t>No </a:t>
            </a:r>
            <a:r>
              <a:rPr lang="it-IT" err="1">
                <a:latin typeface="Arial"/>
                <a:cs typeface="Arial"/>
              </a:rPr>
              <a:t>assigned</a:t>
            </a:r>
            <a:r>
              <a:rPr lang="it-IT">
                <a:latin typeface="Arial"/>
                <a:cs typeface="Arial"/>
              </a:rPr>
              <a:t> actions from 2025 </a:t>
            </a:r>
            <a:r>
              <a:rPr lang="it-IT" err="1">
                <a:latin typeface="Arial"/>
                <a:cs typeface="Arial"/>
              </a:rPr>
              <a:t>annual</a:t>
            </a:r>
            <a:r>
              <a:rPr lang="it-IT">
                <a:latin typeface="Arial"/>
                <a:cs typeface="Arial"/>
              </a:rPr>
              <a:t> meeting. </a:t>
            </a:r>
            <a:endParaRPr lang="it-IT"/>
          </a:p>
        </p:txBody>
      </p:sp>
    </p:spTree>
    <p:extLst>
      <p:ext uri="{BB962C8B-B14F-4D97-AF65-F5344CB8AC3E}">
        <p14:creationId xmlns:p14="http://schemas.microsoft.com/office/powerpoint/2010/main" val="2241664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365BC6E-A82F-C683-2B4D-5A27F76AA83A}"/>
              </a:ext>
            </a:extLst>
          </p:cNvPr>
          <p:cNvGraphicFramePr>
            <a:graphicFrameLocks noGrp="1"/>
          </p:cNvGraphicFramePr>
          <p:nvPr>
            <p:extLst>
              <p:ext uri="{D42A27DB-BD31-4B8C-83A1-F6EECF244321}">
                <p14:modId xmlns:p14="http://schemas.microsoft.com/office/powerpoint/2010/main" val="3937982695"/>
              </p:ext>
            </p:extLst>
          </p:nvPr>
        </p:nvGraphicFramePr>
        <p:xfrm>
          <a:off x="427038" y="1579425"/>
          <a:ext cx="11337924" cy="4220786"/>
        </p:xfrm>
        <a:graphic>
          <a:graphicData uri="http://schemas.openxmlformats.org/drawingml/2006/table">
            <a:tbl>
              <a:tblPr firstRow="1" firstCol="1" bandRow="1">
                <a:tableStyleId>{0660B408-B3CF-4A94-85FC-2B1E0A45F4A2}</a:tableStyleId>
              </a:tblPr>
              <a:tblGrid>
                <a:gridCol w="1315199">
                  <a:extLst>
                    <a:ext uri="{9D8B030D-6E8A-4147-A177-3AD203B41FA5}">
                      <a16:colId xmlns:a16="http://schemas.microsoft.com/office/drawing/2014/main" val="218862035"/>
                    </a:ext>
                  </a:extLst>
                </a:gridCol>
                <a:gridCol w="3834486">
                  <a:extLst>
                    <a:ext uri="{9D8B030D-6E8A-4147-A177-3AD203B41FA5}">
                      <a16:colId xmlns:a16="http://schemas.microsoft.com/office/drawing/2014/main" val="3104201739"/>
                    </a:ext>
                  </a:extLst>
                </a:gridCol>
                <a:gridCol w="2519287">
                  <a:extLst>
                    <a:ext uri="{9D8B030D-6E8A-4147-A177-3AD203B41FA5}">
                      <a16:colId xmlns:a16="http://schemas.microsoft.com/office/drawing/2014/main" val="890579410"/>
                    </a:ext>
                  </a:extLst>
                </a:gridCol>
                <a:gridCol w="931977">
                  <a:extLst>
                    <a:ext uri="{9D8B030D-6E8A-4147-A177-3AD203B41FA5}">
                      <a16:colId xmlns:a16="http://schemas.microsoft.com/office/drawing/2014/main" val="2603772600"/>
                    </a:ext>
                  </a:extLst>
                </a:gridCol>
                <a:gridCol w="1446719">
                  <a:extLst>
                    <a:ext uri="{9D8B030D-6E8A-4147-A177-3AD203B41FA5}">
                      <a16:colId xmlns:a16="http://schemas.microsoft.com/office/drawing/2014/main" val="98896140"/>
                    </a:ext>
                  </a:extLst>
                </a:gridCol>
                <a:gridCol w="1290256">
                  <a:extLst>
                    <a:ext uri="{9D8B030D-6E8A-4147-A177-3AD203B41FA5}">
                      <a16:colId xmlns:a16="http://schemas.microsoft.com/office/drawing/2014/main" val="3906737995"/>
                    </a:ext>
                  </a:extLst>
                </a:gridCol>
              </a:tblGrid>
              <a:tr h="193675">
                <a:tc gridSpan="6">
                  <a:txBody>
                    <a:bodyPr/>
                    <a:lstStyle/>
                    <a:p>
                      <a:pPr>
                        <a:lnSpc>
                          <a:spcPct val="115000"/>
                        </a:lnSpc>
                        <a:spcAft>
                          <a:spcPts val="800"/>
                        </a:spcAft>
                        <a:buNone/>
                      </a:pPr>
                      <a:r>
                        <a:rPr lang="en-GB" sz="1600" b="1" kern="100" dirty="0">
                          <a:solidFill>
                            <a:schemeClr val="tx1"/>
                          </a:solidFill>
                          <a:effectLst/>
                          <a:latin typeface="Times New Roman" panose="02020603050405020304" pitchFamily="18" charset="0"/>
                          <a:ea typeface="+mn-ea"/>
                          <a:cs typeface="Times New Roman" panose="02020603050405020304" pitchFamily="18" charset="0"/>
                        </a:rPr>
                        <a:t>ESA’s contribution to GSICS Annual meeting 2026</a:t>
                      </a:r>
                      <a:endParaRPr lang="en-IT" sz="1600" b="1" kern="100" dirty="0">
                        <a:solidFill>
                          <a:schemeClr val="tx1"/>
                        </a:solidFill>
                        <a:effectLst/>
                        <a:latin typeface="Times New Roman" panose="02020603050405020304" pitchFamily="18" charset="0"/>
                        <a:ea typeface="+mn-ea"/>
                        <a:cs typeface="Times New Roman" panose="02020603050405020304" pitchFamily="18" charset="0"/>
                      </a:endParaRPr>
                    </a:p>
                  </a:txBody>
                  <a:tcPr marL="68580" marR="68580"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2561995162"/>
                  </a:ext>
                </a:extLst>
              </a:tr>
              <a:tr h="0">
                <a:tc>
                  <a:txBody>
                    <a:bodyPr/>
                    <a:lstStyle/>
                    <a:p>
                      <a:pPr>
                        <a:lnSpc>
                          <a:spcPct val="115000"/>
                        </a:lnSpc>
                        <a:spcAft>
                          <a:spcPts val="800"/>
                        </a:spcAft>
                        <a:buNone/>
                      </a:pPr>
                      <a:r>
                        <a:rPr lang="en-GB" sz="1400" kern="100" dirty="0">
                          <a:effectLst/>
                          <a:latin typeface="Arial" panose="020B0604020202020204" pitchFamily="34" charset="0"/>
                          <a:cs typeface="Arial" panose="020B0604020202020204" pitchFamily="34" charset="0"/>
                        </a:rPr>
                        <a:t>ID</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T w="12700" cap="flat" cmpd="sng" algn="ctr">
                      <a:solidFill>
                        <a:schemeClr val="tx1"/>
                      </a:solidFill>
                      <a:prstDash val="solid"/>
                      <a:round/>
                      <a:headEnd type="none" w="med" len="med"/>
                      <a:tailEnd type="none" w="med" len="med"/>
                    </a:lnT>
                    <a:solidFill>
                      <a:srgbClr val="FFC000"/>
                    </a:solidFill>
                  </a:tcPr>
                </a:tc>
                <a:tc>
                  <a:txBody>
                    <a:bodyPr/>
                    <a:lstStyle/>
                    <a:p>
                      <a:pPr>
                        <a:lnSpc>
                          <a:spcPct val="115000"/>
                        </a:lnSpc>
                        <a:spcAft>
                          <a:spcPts val="800"/>
                        </a:spcAft>
                        <a:buNone/>
                      </a:pPr>
                      <a:r>
                        <a:rPr lang="en-GB" sz="1400" kern="100" dirty="0">
                          <a:effectLst/>
                          <a:latin typeface="Arial" panose="020B0604020202020204" pitchFamily="34" charset="0"/>
                          <a:cs typeface="Arial" panose="020B0604020202020204" pitchFamily="34" charset="0"/>
                        </a:rPr>
                        <a:t>Presentation</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T w="12700" cap="flat" cmpd="sng" algn="ctr">
                      <a:solidFill>
                        <a:schemeClr val="tx1"/>
                      </a:solidFill>
                      <a:prstDash val="solid"/>
                      <a:round/>
                      <a:headEnd type="none" w="med" len="med"/>
                      <a:tailEnd type="none" w="med" len="med"/>
                    </a:lnT>
                    <a:solidFill>
                      <a:srgbClr val="FFC000"/>
                    </a:solidFill>
                  </a:tcPr>
                </a:tc>
                <a:tc>
                  <a:txBody>
                    <a:bodyPr/>
                    <a:lstStyle/>
                    <a:p>
                      <a:pPr>
                        <a:lnSpc>
                          <a:spcPct val="115000"/>
                        </a:lnSpc>
                        <a:spcAft>
                          <a:spcPts val="800"/>
                        </a:spcAft>
                        <a:buNone/>
                      </a:pPr>
                      <a:r>
                        <a:rPr lang="en-GB" sz="1400" kern="100" dirty="0">
                          <a:effectLst/>
                          <a:latin typeface="Arial" panose="020B0604020202020204" pitchFamily="34" charset="0"/>
                          <a:cs typeface="Arial" panose="020B0604020202020204" pitchFamily="34" charset="0"/>
                        </a:rPr>
                        <a:t>Presenter</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T w="12700" cap="flat" cmpd="sng" algn="ctr">
                      <a:solidFill>
                        <a:schemeClr val="tx1"/>
                      </a:solidFill>
                      <a:prstDash val="solid"/>
                      <a:round/>
                      <a:headEnd type="none" w="med" len="med"/>
                      <a:tailEnd type="none" w="med" len="med"/>
                    </a:lnT>
                    <a:solidFill>
                      <a:srgbClr val="FFC000"/>
                    </a:solidFill>
                  </a:tcPr>
                </a:tc>
                <a:tc>
                  <a:txBody>
                    <a:bodyPr/>
                    <a:lstStyle/>
                    <a:p>
                      <a:pPr>
                        <a:lnSpc>
                          <a:spcPct val="115000"/>
                        </a:lnSpc>
                        <a:buNone/>
                      </a:pPr>
                      <a:endParaRPr lang="en-IT" sz="1400" kern="100" dirty="0">
                        <a:effectLst/>
                        <a:latin typeface="Arial" panose="020B0604020202020204" pitchFamily="34" charset="0"/>
                        <a:cs typeface="Arial" panose="020B0604020202020204" pitchFamily="34" charset="0"/>
                      </a:endParaRPr>
                    </a:p>
                  </a:txBody>
                  <a:tcPr marL="68580" marR="68580" marT="9525" marB="0">
                    <a:lnT w="12700" cap="flat" cmpd="sng" algn="ctr">
                      <a:solidFill>
                        <a:schemeClr val="tx1"/>
                      </a:solidFill>
                      <a:prstDash val="solid"/>
                      <a:round/>
                      <a:headEnd type="none" w="med" len="med"/>
                      <a:tailEnd type="none" w="med" len="med"/>
                    </a:lnT>
                    <a:solidFill>
                      <a:srgbClr val="FFC000"/>
                    </a:solidFill>
                  </a:tcPr>
                </a:tc>
                <a:tc>
                  <a:txBody>
                    <a:bodyPr/>
                    <a:lstStyle/>
                    <a:p>
                      <a:pPr>
                        <a:lnSpc>
                          <a:spcPct val="115000"/>
                        </a:lnSpc>
                        <a:spcAft>
                          <a:spcPts val="800"/>
                        </a:spcAft>
                        <a:buNone/>
                      </a:pPr>
                      <a:r>
                        <a:rPr lang="en-GB" sz="1400" kern="100" dirty="0">
                          <a:effectLst/>
                          <a:latin typeface="Arial" panose="020B0604020202020204" pitchFamily="34" charset="0"/>
                          <a:cs typeface="Arial" panose="020B0604020202020204" pitchFamily="34" charset="0"/>
                        </a:rPr>
                        <a:t>Session</a:t>
                      </a:r>
                      <a:endParaRPr lang="en-IT" sz="1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lnT w="12700" cap="flat" cmpd="sng" algn="ctr">
                      <a:solidFill>
                        <a:schemeClr val="tx1"/>
                      </a:solidFill>
                      <a:prstDash val="solid"/>
                      <a:round/>
                      <a:headEnd type="none" w="med" len="med"/>
                      <a:tailEnd type="none" w="med" len="med"/>
                    </a:lnT>
                    <a:solidFill>
                      <a:srgbClr val="FFC000"/>
                    </a:solidFill>
                  </a:tcPr>
                </a:tc>
                <a:tc>
                  <a:txBody>
                    <a:bodyPr/>
                    <a:lstStyle/>
                    <a:p>
                      <a:pPr>
                        <a:lnSpc>
                          <a:spcPct val="115000"/>
                        </a:lnSpc>
                        <a:spcAft>
                          <a:spcPts val="800"/>
                        </a:spcAft>
                        <a:buNone/>
                      </a:pPr>
                      <a:r>
                        <a:rPr lang="en-GB" sz="1400" kern="100" dirty="0">
                          <a:effectLst/>
                          <a:latin typeface="Arial" panose="020B0604020202020204" pitchFamily="34" charset="0"/>
                          <a:cs typeface="Arial" panose="020B0604020202020204" pitchFamily="34" charset="0"/>
                        </a:rPr>
                        <a:t>Date/Time</a:t>
                      </a:r>
                    </a:p>
                  </a:txBody>
                  <a:tcPr marL="68580" marR="68580" marT="9525" marB="0">
                    <a:lnT w="12700" cap="flat" cmpd="sng" algn="ctr">
                      <a:solidFill>
                        <a:schemeClr val="tx1"/>
                      </a:solidFill>
                      <a:prstDash val="solid"/>
                      <a:round/>
                      <a:headEnd type="none" w="med" len="med"/>
                      <a:tailEnd type="none" w="med" len="med"/>
                    </a:lnT>
                    <a:solidFill>
                      <a:srgbClr val="FFC000"/>
                    </a:solidFill>
                  </a:tcPr>
                </a:tc>
                <a:extLst>
                  <a:ext uri="{0D108BD9-81ED-4DB2-BD59-A6C34878D82A}">
                    <a16:rowId xmlns:a16="http://schemas.microsoft.com/office/drawing/2014/main" val="943560343"/>
                  </a:ext>
                </a:extLst>
              </a:tr>
              <a:tr h="0">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9g</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ESA Agency Report</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Timon Hummel (ESA) </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In Person</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Agency Reports</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26.03 PM</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1367081268"/>
                  </a:ext>
                </a:extLst>
              </a:tr>
              <a:tr h="631190">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 7a,7h,7k,10a</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Paolo Castracane (</a:t>
                      </a:r>
                      <a:r>
                        <a:rPr lang="it-IT" sz="1200" kern="100" dirty="0" err="1">
                          <a:effectLst/>
                          <a:latin typeface="Arial" panose="020B0604020202020204" pitchFamily="34" charset="0"/>
                          <a:cs typeface="Arial" panose="020B0604020202020204" pitchFamily="34" charset="0"/>
                        </a:rPr>
                        <a:t>Starion</a:t>
                      </a:r>
                      <a:r>
                        <a:rPr lang="it-IT" sz="1200" kern="100" dirty="0">
                          <a:effectLst/>
                          <a:latin typeface="Arial" panose="020B0604020202020204" pitchFamily="34" charset="0"/>
                          <a:cs typeface="Arial" panose="020B0604020202020204" pitchFamily="34" charset="0"/>
                        </a:rPr>
                        <a:t> for ESA) </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In </a:t>
                      </a:r>
                      <a:r>
                        <a:rPr lang="it-IT" sz="1200" kern="100">
                          <a:effectLst/>
                          <a:latin typeface="Arial" panose="020B0604020202020204" pitchFamily="34" charset="0"/>
                          <a:cs typeface="Arial" panose="020B0604020202020204" pitchFamily="34" charset="0"/>
                        </a:rPr>
                        <a:t>Person</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GDWG and Cross-cutting</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26.03 AM and 27.03 AM</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3830658309"/>
                  </a:ext>
                </a:extLst>
              </a:tr>
              <a:tr h="0">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3c</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0" dirty="0">
                          <a:effectLst/>
                          <a:latin typeface="Arial" panose="020B0604020202020204" pitchFamily="34" charset="0"/>
                          <a:cs typeface="Arial" panose="020B0604020202020204" pitchFamily="34" charset="0"/>
                        </a:rPr>
                        <a:t>Copernicus Sentinel-2 calibration and inter-calibration activities</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0" dirty="0">
                          <a:effectLst/>
                          <a:latin typeface="Arial" panose="020B0604020202020204" pitchFamily="34" charset="0"/>
                          <a:cs typeface="Arial" panose="020B0604020202020204" pitchFamily="34" charset="0"/>
                        </a:rPr>
                        <a:t>Rosalinda Morrone (CS Group for ESA)</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dirty="0">
                          <a:effectLst/>
                          <a:latin typeface="Arial" panose="020B0604020202020204" pitchFamily="34" charset="0"/>
                          <a:cs typeface="Arial" panose="020B0604020202020204" pitchFamily="34" charset="0"/>
                        </a:rPr>
                        <a:t>VIS/NIR</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24.03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2465731757"/>
                  </a:ext>
                </a:extLst>
              </a:tr>
              <a:tr h="0">
                <a:tc>
                  <a:txBody>
                    <a:bodyPr/>
                    <a:lstStyle/>
                    <a:p>
                      <a:pPr>
                        <a:lnSpc>
                          <a:spcPct val="115000"/>
                        </a:lnSpc>
                        <a:spcAft>
                          <a:spcPts val="800"/>
                        </a:spcAft>
                        <a:buNone/>
                      </a:pPr>
                      <a:r>
                        <a:rPr lang="en-IT" sz="1200" kern="100">
                          <a:effectLst/>
                          <a:latin typeface="Arial" panose="020B0604020202020204" pitchFamily="34" charset="0"/>
                          <a:cs typeface="Arial" panose="020B0604020202020204" pitchFamily="34" charset="0"/>
                        </a:rPr>
                        <a:t>3e</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0">
                          <a:effectLst/>
                          <a:latin typeface="Arial" panose="020B0604020202020204" pitchFamily="34" charset="0"/>
                          <a:cs typeface="Arial" panose="020B0604020202020204" pitchFamily="34" charset="0"/>
                        </a:rPr>
                        <a:t>Overview of Sentinel-3 vicarious and lunar calibration results</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0" dirty="0">
                          <a:effectLst/>
                          <a:latin typeface="Arial" panose="020B0604020202020204" pitchFamily="34" charset="0"/>
                          <a:cs typeface="Arial" panose="020B0604020202020204" pitchFamily="34" charset="0"/>
                        </a:rPr>
                        <a:t>Silvia Scifoni (Serco for ESA)</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VIS/NIR</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24.03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1713695620"/>
                  </a:ext>
                </a:extLst>
              </a:tr>
              <a:tr h="0">
                <a:tc>
                  <a:txBody>
                    <a:bodyPr/>
                    <a:lstStyle/>
                    <a:p>
                      <a:pPr>
                        <a:lnSpc>
                          <a:spcPct val="115000"/>
                        </a:lnSpc>
                        <a:spcAft>
                          <a:spcPts val="800"/>
                        </a:spcAft>
                        <a:buNone/>
                      </a:pPr>
                      <a:r>
                        <a:rPr lang="it-IT" sz="1200" kern="100">
                          <a:effectLst/>
                          <a:latin typeface="Arial" panose="020B0604020202020204" pitchFamily="34" charset="0"/>
                          <a:cs typeface="Arial" panose="020B0604020202020204" pitchFamily="34" charset="0"/>
                        </a:rPr>
                        <a:t>3b</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Harmonization of SPOT-VGT1, SPOT-VGT2, and PROBA-V time series, including per-pixel uncertainty: status of the FDR4VGT project</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it-IT" sz="1200" kern="100" dirty="0" err="1">
                          <a:effectLst/>
                          <a:latin typeface="Arial" panose="020B0604020202020204" pitchFamily="34" charset="0"/>
                          <a:cs typeface="Arial" panose="020B0604020202020204" pitchFamily="34" charset="0"/>
                        </a:rPr>
                        <a:t>Sindy</a:t>
                      </a:r>
                      <a:r>
                        <a:rPr lang="it-IT" sz="1200" kern="100" dirty="0">
                          <a:effectLst/>
                          <a:latin typeface="Arial" panose="020B0604020202020204" pitchFamily="34" charset="0"/>
                          <a:cs typeface="Arial" panose="020B0604020202020204" pitchFamily="34" charset="0"/>
                        </a:rPr>
                        <a:t>  </a:t>
                      </a:r>
                      <a:r>
                        <a:rPr lang="it-IT" sz="1200" kern="100" dirty="0" err="1">
                          <a:effectLst/>
                          <a:latin typeface="Arial" panose="020B0604020202020204" pitchFamily="34" charset="0"/>
                          <a:cs typeface="Arial" panose="020B0604020202020204" pitchFamily="34" charset="0"/>
                        </a:rPr>
                        <a:t>Sterckx</a:t>
                      </a:r>
                      <a:r>
                        <a:rPr lang="it-IT" sz="1200" kern="100" dirty="0">
                          <a:effectLst/>
                          <a:latin typeface="Arial" panose="020B0604020202020204" pitchFamily="34" charset="0"/>
                          <a:cs typeface="Arial" panose="020B0604020202020204" pitchFamily="34" charset="0"/>
                        </a:rPr>
                        <a:t> (VITO)</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VIS/NIR</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24.03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4186967294"/>
                  </a:ext>
                </a:extLst>
              </a:tr>
              <a:tr h="0">
                <a:tc>
                  <a:txBody>
                    <a:bodyPr/>
                    <a:lstStyle/>
                    <a:p>
                      <a:pPr>
                        <a:lnSpc>
                          <a:spcPct val="115000"/>
                        </a:lnSpc>
                        <a:spcAft>
                          <a:spcPts val="800"/>
                        </a:spcAft>
                        <a:buNone/>
                      </a:pPr>
                      <a:r>
                        <a:rPr lang="it-IT" sz="1200" kern="100">
                          <a:effectLst/>
                          <a:latin typeface="Arial" panose="020B0604020202020204" pitchFamily="34" charset="0"/>
                          <a:cs typeface="Arial" panose="020B0604020202020204" pitchFamily="34" charset="0"/>
                        </a:rPr>
                        <a:t>3j</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0">
                          <a:effectLst/>
                          <a:latin typeface="Arial" panose="020B0604020202020204" pitchFamily="34" charset="0"/>
                          <a:cs typeface="Arial" panose="020B0604020202020204" pitchFamily="34" charset="0"/>
                        </a:rPr>
                        <a:t>Current status of the LIME</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0" dirty="0">
                          <a:effectLst/>
                          <a:latin typeface="Arial" panose="020B0604020202020204" pitchFamily="34" charset="0"/>
                          <a:cs typeface="Arial" panose="020B0604020202020204" pitchFamily="34" charset="0"/>
                        </a:rPr>
                        <a:t>Carlos Toledano (</a:t>
                      </a:r>
                      <a:r>
                        <a:rPr lang="en-IT" sz="1200" kern="100" dirty="0">
                          <a:effectLst/>
                          <a:latin typeface="Arial" panose="020B0604020202020204" pitchFamily="34" charset="0"/>
                          <a:cs typeface="Arial" panose="020B0604020202020204" pitchFamily="34" charset="0"/>
                        </a:rPr>
                        <a:t>University of Valladolid)</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In </a:t>
                      </a:r>
                      <a:r>
                        <a:rPr lang="it-IT" sz="1200" kern="100" dirty="0" err="1">
                          <a:effectLst/>
                          <a:latin typeface="Arial" panose="020B0604020202020204" pitchFamily="34" charset="0"/>
                          <a:cs typeface="Arial" panose="020B0604020202020204" pitchFamily="34" charset="0"/>
                        </a:rPr>
                        <a:t>Person</a:t>
                      </a:r>
                      <a:r>
                        <a:rPr lang="it-IT" sz="1200" kern="100" dirty="0">
                          <a:effectLst/>
                          <a:latin typeface="Arial" panose="020B0604020202020204" pitchFamily="34" charset="0"/>
                          <a:cs typeface="Arial" panose="020B0604020202020204" pitchFamily="34" charset="0"/>
                        </a:rPr>
                        <a:t> </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Lunar</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24.03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2153060678"/>
                  </a:ext>
                </a:extLst>
              </a:tr>
              <a:tr h="0">
                <a:tc>
                  <a:txBody>
                    <a:bodyPr/>
                    <a:lstStyle/>
                    <a:p>
                      <a:pPr>
                        <a:lnSpc>
                          <a:spcPct val="115000"/>
                        </a:lnSpc>
                        <a:spcAft>
                          <a:spcPts val="800"/>
                        </a:spcAft>
                        <a:buNone/>
                      </a:pPr>
                      <a:r>
                        <a:rPr lang="it-IT" sz="1200" kern="100">
                          <a:effectLst/>
                          <a:latin typeface="Arial" panose="020B0604020202020204" pitchFamily="34" charset="0"/>
                          <a:cs typeface="Arial" panose="020B0604020202020204" pitchFamily="34" charset="0"/>
                        </a:rPr>
                        <a:t>5k</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0">
                          <a:effectLst/>
                          <a:latin typeface="Arial" panose="020B0604020202020204" pitchFamily="34" charset="0"/>
                          <a:cs typeface="Arial" panose="020B0604020202020204" pitchFamily="34" charset="0"/>
                        </a:rPr>
                        <a:t>An overview of the current TIRCalNet Status</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en-IT" sz="1200" kern="0" dirty="0">
                          <a:effectLst/>
                          <a:latin typeface="Arial" panose="020B0604020202020204" pitchFamily="34" charset="0"/>
                          <a:cs typeface="Arial" panose="020B0604020202020204" pitchFamily="34" charset="0"/>
                        </a:rPr>
                        <a:t>Steffen Dransfeld (ESA)</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IR</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26.03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1035235079"/>
                  </a:ext>
                </a:extLst>
              </a:tr>
              <a:tr h="0">
                <a:tc>
                  <a:txBody>
                    <a:bodyPr/>
                    <a:lstStyle/>
                    <a:p>
                      <a:pPr>
                        <a:lnSpc>
                          <a:spcPct val="115000"/>
                        </a:lnSpc>
                        <a:spcAft>
                          <a:spcPts val="800"/>
                        </a:spcAft>
                        <a:buNone/>
                      </a:pPr>
                      <a:r>
                        <a:rPr lang="it-IT" sz="1200" kern="100">
                          <a:effectLst/>
                          <a:latin typeface="Arial" panose="020B0604020202020204" pitchFamily="34" charset="0"/>
                          <a:cs typeface="Arial" panose="020B0604020202020204" pitchFamily="34" charset="0"/>
                        </a:rPr>
                        <a:t>6a</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a:effectLst/>
                          <a:latin typeface="Arial" panose="020B0604020202020204" pitchFamily="34" charset="0"/>
                          <a:cs typeface="Arial" panose="020B0604020202020204" pitchFamily="34" charset="0"/>
                        </a:rPr>
                        <a:t>8 years TROPOMI: Long-term instrument degradation: derivation, validation and lessons learned</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Erwin Loots (KNMI)</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nchor="b"/>
                </a:tc>
                <a:tc>
                  <a:txBody>
                    <a:bodyPr/>
                    <a:lstStyle/>
                    <a:p>
                      <a:pPr>
                        <a:lnSpc>
                          <a:spcPct val="115000"/>
                        </a:lnSpc>
                        <a:spcAft>
                          <a:spcPts val="800"/>
                        </a:spcAft>
                        <a:buNone/>
                      </a:pPr>
                      <a:r>
                        <a:rPr lang="it-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UVN-S</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24.03 PM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4210237200"/>
                  </a:ext>
                </a:extLst>
              </a:tr>
              <a:tr h="0">
                <a:tc>
                  <a:txBody>
                    <a:bodyPr/>
                    <a:lstStyle/>
                    <a:p>
                      <a:pPr>
                        <a:lnSpc>
                          <a:spcPct val="115000"/>
                        </a:lnSpc>
                        <a:spcAft>
                          <a:spcPts val="800"/>
                        </a:spcAft>
                        <a:buNone/>
                      </a:pPr>
                      <a:r>
                        <a:rPr lang="en-GB" sz="1200" kern="100">
                          <a:effectLst/>
                          <a:latin typeface="Arial" panose="020B0604020202020204" pitchFamily="34" charset="0"/>
                          <a:cs typeface="Arial" panose="020B0604020202020204" pitchFamily="34" charset="0"/>
                        </a:rPr>
                        <a:t> 8a</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Exploring Space Weather Monitoring Capabilities of ESA's Swarm and SMOS Missions</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it-IT" sz="1200" kern="100">
                          <a:effectLst/>
                          <a:latin typeface="Arial" panose="020B0604020202020204" pitchFamily="34" charset="0"/>
                          <a:cs typeface="Arial" panose="020B0604020202020204" pitchFamily="34" charset="0"/>
                        </a:rPr>
                        <a:t>Lorenzo Trenchi (Serco for ESA)</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Remote</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a:effectLst/>
                          <a:latin typeface="Arial" panose="020B0604020202020204" pitchFamily="34" charset="0"/>
                          <a:cs typeface="Arial" panose="020B0604020202020204" pitchFamily="34" charset="0"/>
                        </a:rPr>
                        <a:t>Space Weather</a:t>
                      </a:r>
                      <a:endParaRPr lang="en-IT" sz="1200" kern="10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tc>
                  <a:txBody>
                    <a:bodyPr/>
                    <a:lstStyle/>
                    <a:p>
                      <a:pPr>
                        <a:lnSpc>
                          <a:spcPct val="115000"/>
                        </a:lnSpc>
                        <a:spcAft>
                          <a:spcPts val="800"/>
                        </a:spcAft>
                        <a:buNone/>
                      </a:pPr>
                      <a:r>
                        <a:rPr lang="en-IT" sz="1200" kern="100" dirty="0">
                          <a:effectLst/>
                          <a:latin typeface="Arial" panose="020B0604020202020204" pitchFamily="34" charset="0"/>
                          <a:cs typeface="Arial" panose="020B0604020202020204" pitchFamily="34" charset="0"/>
                        </a:rPr>
                        <a:t>26.03 AM</a:t>
                      </a:r>
                      <a:endParaRPr lang="en-IT" sz="12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9525" marB="0"/>
                </a:tc>
                <a:extLst>
                  <a:ext uri="{0D108BD9-81ED-4DB2-BD59-A6C34878D82A}">
                    <a16:rowId xmlns:a16="http://schemas.microsoft.com/office/drawing/2014/main" val="3635872801"/>
                  </a:ext>
                </a:extLst>
              </a:tr>
            </a:tbl>
          </a:graphicData>
        </a:graphic>
      </p:graphicFrame>
      <p:sp>
        <p:nvSpPr>
          <p:cNvPr id="5" name="Title 1">
            <a:extLst>
              <a:ext uri="{FF2B5EF4-FFF2-40B4-BE49-F238E27FC236}">
                <a16:creationId xmlns:a16="http://schemas.microsoft.com/office/drawing/2014/main" id="{812797E9-B3E4-D8C7-6F10-BB71B22CBFD3}"/>
              </a:ext>
            </a:extLst>
          </p:cNvPr>
          <p:cNvSpPr>
            <a:spLocks noGrp="1"/>
          </p:cNvSpPr>
          <p:nvPr>
            <p:ph type="title"/>
          </p:nvPr>
        </p:nvSpPr>
        <p:spPr/>
        <p:txBody>
          <a:bodyPr/>
          <a:lstStyle/>
          <a:p>
            <a:r>
              <a:rPr lang="en-IT" dirty="0">
                <a:latin typeface="Times New Roman"/>
                <a:cs typeface="Times New Roman"/>
              </a:rPr>
              <a:t>ESA Contributions to GSICS 2026</a:t>
            </a:r>
            <a:endParaRPr lang="en-IT" dirty="0"/>
          </a:p>
        </p:txBody>
      </p:sp>
    </p:spTree>
    <p:extLst>
      <p:ext uri="{BB962C8B-B14F-4D97-AF65-F5344CB8AC3E}">
        <p14:creationId xmlns:p14="http://schemas.microsoft.com/office/powerpoint/2010/main" val="39723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8DDE1716-9B4C-3278-8AC4-531E7248F3F3}"/>
              </a:ext>
            </a:extLst>
          </p:cNvPr>
          <p:cNvPicPr>
            <a:picLocks noChangeAspect="1"/>
          </p:cNvPicPr>
          <p:nvPr/>
        </p:nvPicPr>
        <p:blipFill>
          <a:blip r:embed="rId3">
            <a:extLst>
              <a:ext uri="{28A0092B-C50C-407E-A947-70E740481C1C}">
                <a14:useLocalDpi xmlns:a14="http://schemas.microsoft.com/office/drawing/2010/main" val="0"/>
              </a:ext>
            </a:extLst>
          </a:blip>
          <a:srcRect t="6157" r="6267"/>
          <a:stretch>
            <a:fillRect/>
          </a:stretch>
        </p:blipFill>
        <p:spPr>
          <a:xfrm>
            <a:off x="16625" y="9351"/>
            <a:ext cx="12144404" cy="6839299"/>
          </a:xfrm>
          <a:prstGeom prst="rect">
            <a:avLst/>
          </a:prstGeom>
        </p:spPr>
      </p:pic>
      <p:sp>
        <p:nvSpPr>
          <p:cNvPr id="71" name="TextBox 70">
            <a:extLst>
              <a:ext uri="{FF2B5EF4-FFF2-40B4-BE49-F238E27FC236}">
                <a16:creationId xmlns:a16="http://schemas.microsoft.com/office/drawing/2014/main" id="{BB9801BB-8B12-407F-873E-B25617916E68}"/>
              </a:ext>
            </a:extLst>
          </p:cNvPr>
          <p:cNvSpPr txBox="1"/>
          <p:nvPr/>
        </p:nvSpPr>
        <p:spPr>
          <a:xfrm>
            <a:off x="11664939" y="6163612"/>
            <a:ext cx="404792" cy="260897"/>
          </a:xfrm>
          <a:prstGeom prst="rect">
            <a:avLst/>
          </a:prstGeom>
          <a:noFill/>
        </p:spPr>
        <p:txBody>
          <a:bodyPr wrap="square" rtlCol="0">
            <a:spAutoFit/>
          </a:bodyPr>
          <a:lstStyle/>
          <a:p>
            <a:pPr defTabSz="911908">
              <a:defRPr/>
            </a:pPr>
            <a:fld id="{9BC32E3D-F567-9D44-AEB7-1E424BE7C02A}" type="slidenum">
              <a:rPr lang="en-GB" sz="1097">
                <a:solidFill>
                  <a:srgbClr val="FEFF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rPr>
              <a:pPr defTabSz="911908">
                <a:defRPr/>
              </a:pPr>
              <a:t>4</a:t>
            </a:fld>
            <a:endParaRPr lang="en-GB" sz="1097">
              <a:solidFill>
                <a:srgbClr val="FEFFFF"/>
              </a:solidFill>
              <a:effectLst>
                <a:outerShdw blurRad="50800" dist="38100" dir="2700000" algn="tl" rotWithShape="0">
                  <a:prstClr val="black">
                    <a:alpha val="40000"/>
                  </a:prstClr>
                </a:outerShdw>
              </a:effectLst>
              <a:latin typeface="Arial" panose="020B0604020202020204" pitchFamily="34" charset="0"/>
              <a:cs typeface="Arial" panose="020B0604020202020204" pitchFamily="34" charset="0"/>
            </a:endParaRPr>
          </a:p>
        </p:txBody>
      </p:sp>
      <p:pic>
        <p:nvPicPr>
          <p:cNvPr id="37" name="Picture 36">
            <a:extLst>
              <a:ext uri="{FF2B5EF4-FFF2-40B4-BE49-F238E27FC236}">
                <a16:creationId xmlns:a16="http://schemas.microsoft.com/office/drawing/2014/main" id="{C2B0D66E-56AC-46A5-A2D0-398D876A416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0490883" y="9349"/>
            <a:ext cx="1684494" cy="873910"/>
          </a:xfrm>
          <a:prstGeom prst="rect">
            <a:avLst/>
          </a:prstGeom>
        </p:spPr>
      </p:pic>
      <p:pic>
        <p:nvPicPr>
          <p:cNvPr id="42" name="Picture 41">
            <a:extLst>
              <a:ext uri="{FF2B5EF4-FFF2-40B4-BE49-F238E27FC236}">
                <a16:creationId xmlns:a16="http://schemas.microsoft.com/office/drawing/2014/main" id="{762539AD-15B1-48ED-AB9D-E034F211C5CF}"/>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0161583" y="6430692"/>
            <a:ext cx="2013794" cy="417957"/>
          </a:xfrm>
          <a:prstGeom prst="rect">
            <a:avLst/>
          </a:prstGeom>
        </p:spPr>
      </p:pic>
      <p:pic>
        <p:nvPicPr>
          <p:cNvPr id="2" name="Picture 1">
            <a:extLst>
              <a:ext uri="{FF2B5EF4-FFF2-40B4-BE49-F238E27FC236}">
                <a16:creationId xmlns:a16="http://schemas.microsoft.com/office/drawing/2014/main" id="{FEC6F222-5B90-27BF-6761-5520B4D751AE}"/>
              </a:ext>
            </a:extLst>
          </p:cNvPr>
          <p:cNvPicPr>
            <a:picLocks noChangeAspect="1"/>
          </p:cNvPicPr>
          <p:nvPr/>
        </p:nvPicPr>
        <p:blipFill>
          <a:blip r:embed="rId6"/>
          <a:stretch>
            <a:fillRect/>
          </a:stretch>
        </p:blipFill>
        <p:spPr>
          <a:xfrm>
            <a:off x="10057" y="6429136"/>
            <a:ext cx="10189919" cy="419513"/>
          </a:xfrm>
          <a:prstGeom prst="rect">
            <a:avLst/>
          </a:prstGeom>
        </p:spPr>
      </p:pic>
      <p:sp>
        <p:nvSpPr>
          <p:cNvPr id="4" name="Title 1">
            <a:extLst>
              <a:ext uri="{FF2B5EF4-FFF2-40B4-BE49-F238E27FC236}">
                <a16:creationId xmlns:a16="http://schemas.microsoft.com/office/drawing/2014/main" id="{8DE4EFE1-E4C5-A83D-070F-C5D0C6A35B01}"/>
              </a:ext>
            </a:extLst>
          </p:cNvPr>
          <p:cNvSpPr txBox="1">
            <a:spLocks/>
          </p:cNvSpPr>
          <p:nvPr/>
        </p:nvSpPr>
        <p:spPr bwMode="auto">
          <a:xfrm>
            <a:off x="16625" y="9352"/>
            <a:ext cx="12158752" cy="789840"/>
          </a:xfrm>
          <a:prstGeom prst="rect">
            <a:avLst/>
          </a:prstGeom>
          <a:noFill/>
          <a:ln>
            <a:noFill/>
          </a:ln>
          <a:effectLst>
            <a:softEdge rad="0"/>
          </a:effectLst>
        </p:spPr>
        <p:txBody>
          <a:bodyPr vert="horz" wrap="square" lIns="107705" tIns="143607" rIns="0" bIns="34195" numCol="1" anchor="ctr" anchorCtr="0" compatLnSpc="1">
            <a:prstTxWarp prst="textNoShape">
              <a:avLst/>
            </a:prstTxWarp>
            <a:noAutofit/>
          </a:bodyPr>
          <a:lstStyle>
            <a:lvl1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5pPr>
            <a:lvl6pPr marL="457083" algn="l" rtl="0" eaLnBrk="1" fontAlgn="base" hangingPunct="1">
              <a:spcBef>
                <a:spcPct val="0"/>
              </a:spcBef>
              <a:spcAft>
                <a:spcPct val="0"/>
              </a:spcAft>
              <a:defRPr sz="2267" b="1">
                <a:solidFill>
                  <a:schemeClr val="bg1"/>
                </a:solidFill>
                <a:latin typeface="Verdana" pitchFamily="34" charset="0"/>
              </a:defRPr>
            </a:lvl6pPr>
            <a:lvl7pPr marL="914173" algn="l" rtl="0" eaLnBrk="1" fontAlgn="base" hangingPunct="1">
              <a:spcBef>
                <a:spcPct val="0"/>
              </a:spcBef>
              <a:spcAft>
                <a:spcPct val="0"/>
              </a:spcAft>
              <a:defRPr sz="2267" b="1">
                <a:solidFill>
                  <a:schemeClr val="bg1"/>
                </a:solidFill>
                <a:latin typeface="Verdana" pitchFamily="34" charset="0"/>
              </a:defRPr>
            </a:lvl7pPr>
            <a:lvl8pPr marL="1371260" algn="l" rtl="0" eaLnBrk="1" fontAlgn="base" hangingPunct="1">
              <a:spcBef>
                <a:spcPct val="0"/>
              </a:spcBef>
              <a:spcAft>
                <a:spcPct val="0"/>
              </a:spcAft>
              <a:defRPr sz="2267" b="1">
                <a:solidFill>
                  <a:schemeClr val="bg1"/>
                </a:solidFill>
                <a:latin typeface="Verdana" pitchFamily="34" charset="0"/>
              </a:defRPr>
            </a:lvl8pPr>
            <a:lvl9pPr marL="1828346" algn="l" rtl="0" eaLnBrk="1" fontAlgn="base" hangingPunct="1">
              <a:spcBef>
                <a:spcPct val="0"/>
              </a:spcBef>
              <a:spcAft>
                <a:spcPct val="0"/>
              </a:spcAft>
              <a:defRPr sz="2267" b="1">
                <a:solidFill>
                  <a:schemeClr val="bg1"/>
                </a:solidFill>
                <a:latin typeface="Verdana" pitchFamily="34" charset="0"/>
              </a:defRPr>
            </a:lvl9pPr>
          </a:lstStyle>
          <a:p>
            <a:pPr defTabSz="907013" eaLnBrk="1" fontAlgn="auto" hangingPunct="1">
              <a:spcBef>
                <a:spcPts val="0"/>
              </a:spcBef>
              <a:spcAft>
                <a:spcPts val="0"/>
              </a:spcAft>
              <a:defRPr/>
            </a:pPr>
            <a:r>
              <a:rPr lang="en-GB" sz="2792" b="1" kern="0" spc="-10">
                <a:solidFill>
                  <a:srgbClr val="FEFFFF"/>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ESA’s EO Missions </a:t>
            </a:r>
          </a:p>
        </p:txBody>
      </p:sp>
      <p:sp>
        <p:nvSpPr>
          <p:cNvPr id="10" name="!!Rounded Rectangle 4">
            <a:extLst>
              <a:ext uri="{FF2B5EF4-FFF2-40B4-BE49-F238E27FC236}">
                <a16:creationId xmlns:a16="http://schemas.microsoft.com/office/drawing/2014/main" id="{CA72260D-1331-D608-EED6-550867DFF1D1}"/>
              </a:ext>
            </a:extLst>
          </p:cNvPr>
          <p:cNvSpPr/>
          <p:nvPr/>
        </p:nvSpPr>
        <p:spPr>
          <a:xfrm>
            <a:off x="40003" y="785332"/>
            <a:ext cx="8644653" cy="5157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577" tIns="60789" rIns="121577" bIns="60789" rtlCol="0" anchor="ctr"/>
          <a:lstStyle/>
          <a:p>
            <a:pPr defTabSz="911885">
              <a:defRPr/>
            </a:pPr>
            <a:r>
              <a:rPr lang="en-GB" sz="1795" b="1" i="1">
                <a:solidFill>
                  <a:srgbClr val="FFFFFF"/>
                </a:solidFill>
                <a:effectLst>
                  <a:outerShdw blurRad="38100" dist="38100" dir="2700000" algn="tl">
                    <a:srgbClr val="000000">
                      <a:alpha val="43137"/>
                    </a:srgbClr>
                  </a:outerShdw>
                </a:effectLst>
                <a:latin typeface="Arial"/>
                <a:ea typeface="Verdana"/>
                <a:cs typeface="+mn-lt"/>
              </a:rPr>
              <a:t>Satellites</a:t>
            </a:r>
            <a:r>
              <a:rPr lang="en-GB" sz="1795" i="1">
                <a:solidFill>
                  <a:srgbClr val="FFFFFF"/>
                </a:solidFill>
                <a:effectLst>
                  <a:outerShdw blurRad="38100" dist="38100" dir="2700000" algn="tl">
                    <a:srgbClr val="000000">
                      <a:alpha val="43137"/>
                    </a:srgbClr>
                  </a:outerShdw>
                </a:effectLst>
                <a:latin typeface="Arial"/>
                <a:ea typeface="Verdana"/>
                <a:cs typeface="+mn-lt"/>
              </a:rPr>
              <a:t>: Heritage </a:t>
            </a:r>
            <a:r>
              <a:rPr lang="en-GB" sz="1795" b="1" i="1">
                <a:solidFill>
                  <a:srgbClr val="FFFFFF"/>
                </a:solidFill>
                <a:effectLst>
                  <a:outerShdw blurRad="38100" dist="38100" dir="2700000" algn="tl">
                    <a:srgbClr val="000000">
                      <a:alpha val="43137"/>
                    </a:srgbClr>
                  </a:outerShdw>
                </a:effectLst>
                <a:latin typeface="Arial"/>
                <a:ea typeface="Verdana"/>
                <a:cs typeface="+mn-lt"/>
              </a:rPr>
              <a:t>08 / </a:t>
            </a:r>
            <a:r>
              <a:rPr lang="en-GB" sz="1795" i="1">
                <a:solidFill>
                  <a:srgbClr val="FFFFFF"/>
                </a:solidFill>
                <a:effectLst>
                  <a:outerShdw blurRad="38100" dist="38100" dir="2700000" algn="tl">
                    <a:srgbClr val="000000">
                      <a:alpha val="43137"/>
                    </a:srgbClr>
                  </a:outerShdw>
                </a:effectLst>
                <a:latin typeface="Arial"/>
                <a:ea typeface="Verdana"/>
                <a:cs typeface="+mn-lt"/>
              </a:rPr>
              <a:t>Operational </a:t>
            </a:r>
            <a:r>
              <a:rPr lang="en-GB" sz="1795" b="1" i="1">
                <a:solidFill>
                  <a:srgbClr val="FFFFFF"/>
                </a:solidFill>
                <a:effectLst>
                  <a:outerShdw blurRad="38100" dist="38100" dir="2700000" algn="tl">
                    <a:srgbClr val="000000">
                      <a:alpha val="43137"/>
                    </a:srgbClr>
                  </a:outerShdw>
                </a:effectLst>
                <a:latin typeface="Arial"/>
                <a:ea typeface="Verdana"/>
                <a:cs typeface="+mn-lt"/>
              </a:rPr>
              <a:t>24 / </a:t>
            </a:r>
            <a:r>
              <a:rPr lang="en-GB" sz="1795" i="1">
                <a:solidFill>
                  <a:srgbClr val="FFFFFF"/>
                </a:solidFill>
                <a:effectLst>
                  <a:outerShdw blurRad="38100" dist="38100" dir="2700000" algn="tl">
                    <a:srgbClr val="000000">
                      <a:alpha val="43137"/>
                    </a:srgbClr>
                  </a:outerShdw>
                </a:effectLst>
                <a:latin typeface="Arial"/>
                <a:ea typeface="Verdana"/>
                <a:cs typeface="+mn-lt"/>
              </a:rPr>
              <a:t>Developing </a:t>
            </a:r>
            <a:r>
              <a:rPr lang="en-GB" sz="1795" b="1" i="1">
                <a:solidFill>
                  <a:srgbClr val="FFFFFF"/>
                </a:solidFill>
                <a:effectLst>
                  <a:outerShdw blurRad="38100" dist="38100" dir="2700000" algn="tl">
                    <a:srgbClr val="000000">
                      <a:alpha val="43137"/>
                    </a:srgbClr>
                  </a:outerShdw>
                </a:effectLst>
                <a:latin typeface="Arial"/>
                <a:ea typeface="Verdana"/>
                <a:cs typeface="+mn-lt"/>
              </a:rPr>
              <a:t>38 / </a:t>
            </a:r>
            <a:r>
              <a:rPr lang="en-GB" sz="1795" i="1">
                <a:solidFill>
                  <a:srgbClr val="FFFFFF"/>
                </a:solidFill>
                <a:effectLst>
                  <a:outerShdw blurRad="38100" dist="38100" dir="2700000" algn="tl">
                    <a:srgbClr val="000000">
                      <a:alpha val="43137"/>
                    </a:srgbClr>
                  </a:outerShdw>
                </a:effectLst>
                <a:latin typeface="Arial"/>
                <a:ea typeface="Verdana"/>
                <a:cs typeface="+mn-lt"/>
              </a:rPr>
              <a:t>Preparing </a:t>
            </a:r>
            <a:r>
              <a:rPr lang="en-GB" sz="1795" b="1" i="1">
                <a:solidFill>
                  <a:srgbClr val="FFFFFF"/>
                </a:solidFill>
                <a:effectLst>
                  <a:outerShdw blurRad="38100" dist="38100" dir="2700000" algn="tl">
                    <a:srgbClr val="000000">
                      <a:alpha val="43137"/>
                    </a:srgbClr>
                  </a:outerShdw>
                </a:effectLst>
                <a:latin typeface="Arial"/>
                <a:ea typeface="Verdana"/>
                <a:cs typeface="+mn-lt"/>
              </a:rPr>
              <a:t>39 / </a:t>
            </a:r>
            <a:r>
              <a:rPr lang="en-GB" sz="1795" i="1">
                <a:solidFill>
                  <a:srgbClr val="FFFFFF"/>
                </a:solidFill>
                <a:effectLst>
                  <a:outerShdw blurRad="38100" dist="38100" dir="2700000" algn="tl">
                    <a:srgbClr val="000000">
                      <a:alpha val="43137"/>
                    </a:srgbClr>
                  </a:outerShdw>
                </a:effectLst>
                <a:latin typeface="Arial"/>
                <a:ea typeface="Verdana"/>
                <a:cs typeface="+mn-lt"/>
              </a:rPr>
              <a:t>Total </a:t>
            </a:r>
            <a:r>
              <a:rPr lang="en-GB" sz="1795" b="1" i="1">
                <a:solidFill>
                  <a:srgbClr val="FFFFFF"/>
                </a:solidFill>
                <a:effectLst>
                  <a:outerShdw blurRad="38100" dist="38100" dir="2700000" algn="tl">
                    <a:srgbClr val="000000">
                      <a:alpha val="43137"/>
                    </a:srgbClr>
                  </a:outerShdw>
                </a:effectLst>
                <a:latin typeface="Arial"/>
                <a:ea typeface="Verdana"/>
                <a:cs typeface="+mn-lt"/>
              </a:rPr>
              <a:t>109</a:t>
            </a:r>
            <a:endParaRPr lang="en-GB" sz="1795" i="1">
              <a:solidFill>
                <a:srgbClr val="FEFFFF"/>
              </a:solidFill>
              <a:effectLst>
                <a:outerShdw blurRad="38100" dist="38100" dir="2700000" algn="tl">
                  <a:srgbClr val="000000">
                    <a:alpha val="43137"/>
                  </a:srgbClr>
                </a:outerShdw>
              </a:effectLst>
              <a:latin typeface="NotesEsa"/>
            </a:endParaRPr>
          </a:p>
        </p:txBody>
      </p:sp>
      <p:sp>
        <p:nvSpPr>
          <p:cNvPr id="3" name="Oval 2">
            <a:extLst>
              <a:ext uri="{FF2B5EF4-FFF2-40B4-BE49-F238E27FC236}">
                <a16:creationId xmlns:a16="http://schemas.microsoft.com/office/drawing/2014/main" id="{46CA0327-45A1-E23B-4324-33295B9F3891}"/>
              </a:ext>
            </a:extLst>
          </p:cNvPr>
          <p:cNvSpPr>
            <a:spLocks noChangeAspect="1"/>
          </p:cNvSpPr>
          <p:nvPr/>
        </p:nvSpPr>
        <p:spPr>
          <a:xfrm>
            <a:off x="422505" y="2846668"/>
            <a:ext cx="3536330" cy="3537555"/>
          </a:xfrm>
          <a:prstGeom prst="ellipse">
            <a:avLst/>
          </a:prstGeom>
          <a:gradFill flip="none" rotWithShape="1">
            <a:gsLst>
              <a:gs pos="56000">
                <a:schemeClr val="accent4">
                  <a:alpha val="75000"/>
                </a:schemeClr>
              </a:gs>
              <a:gs pos="100000">
                <a:schemeClr val="accent1">
                  <a:lumMod val="30000"/>
                  <a:lumOff val="70000"/>
                  <a:alpha val="75000"/>
                </a:schemeClr>
              </a:gs>
            </a:gsLst>
            <a:path path="circle">
              <a:fillToRect l="50000" t="50000" r="50000" b="50000"/>
            </a:path>
            <a:tileRect/>
          </a:gradFill>
          <a:ln>
            <a:noFill/>
          </a:ln>
          <a:effectLst>
            <a:softEdge rad="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1931">
              <a:defRPr/>
            </a:pPr>
            <a:endParaRPr lang="en-GB" sz="2394">
              <a:solidFill>
                <a:srgbClr val="FFFFFF"/>
              </a:solidFill>
              <a:latin typeface="Verdana"/>
            </a:endParaRPr>
          </a:p>
        </p:txBody>
      </p:sp>
      <p:sp>
        <p:nvSpPr>
          <p:cNvPr id="12" name="TextBox 11">
            <a:extLst>
              <a:ext uri="{FF2B5EF4-FFF2-40B4-BE49-F238E27FC236}">
                <a16:creationId xmlns:a16="http://schemas.microsoft.com/office/drawing/2014/main" id="{2524ED10-C571-9608-1FCD-8D8307EDE7B9}"/>
              </a:ext>
            </a:extLst>
          </p:cNvPr>
          <p:cNvSpPr txBox="1"/>
          <p:nvPr/>
        </p:nvSpPr>
        <p:spPr>
          <a:xfrm>
            <a:off x="441178" y="3276079"/>
            <a:ext cx="3590183" cy="2770173"/>
          </a:xfrm>
          <a:prstGeom prst="rect">
            <a:avLst/>
          </a:prstGeom>
          <a:noFill/>
        </p:spPr>
        <p:txBody>
          <a:bodyPr wrap="square">
            <a:spAutoFit/>
          </a:bodyPr>
          <a:lstStyle/>
          <a:p>
            <a:pPr algn="ctr" defTabSz="1215878">
              <a:defRPr/>
            </a:pPr>
            <a:r>
              <a:rPr lang="en-GB" sz="2493" b="1" spc="-120">
                <a:solidFill>
                  <a:srgbClr val="FFFFFF"/>
                </a:solidFill>
                <a:effectLst>
                  <a:outerShdw blurRad="50800" dist="38100" dir="7680000" algn="tl" rotWithShape="0">
                    <a:srgbClr val="000000">
                      <a:alpha val="43000"/>
                    </a:srgbClr>
                  </a:outerShdw>
                </a:effectLst>
                <a:latin typeface="Arial" panose="020B0604020202020204" pitchFamily="34" charset="0"/>
                <a:cs typeface="Arial" panose="020B0604020202020204" pitchFamily="34" charset="0"/>
              </a:rPr>
              <a:t>World-class Earth Observation systems developed with European and global partners to address scientific &amp; societal challenges</a:t>
            </a:r>
          </a:p>
        </p:txBody>
      </p:sp>
      <p:sp>
        <p:nvSpPr>
          <p:cNvPr id="5" name="Oval 4">
            <a:extLst>
              <a:ext uri="{FF2B5EF4-FFF2-40B4-BE49-F238E27FC236}">
                <a16:creationId xmlns:a16="http://schemas.microsoft.com/office/drawing/2014/main" id="{F523F153-7DD5-A502-A47A-E62FC1CF9B32}"/>
              </a:ext>
            </a:extLst>
          </p:cNvPr>
          <p:cNvSpPr/>
          <p:nvPr/>
        </p:nvSpPr>
        <p:spPr>
          <a:xfrm>
            <a:off x="4855464" y="4681728"/>
            <a:ext cx="557784" cy="438912"/>
          </a:xfrm>
          <a:prstGeom prst="ellipse">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T"/>
          </a:p>
        </p:txBody>
      </p:sp>
    </p:spTree>
    <p:extLst>
      <p:ext uri="{BB962C8B-B14F-4D97-AF65-F5344CB8AC3E}">
        <p14:creationId xmlns:p14="http://schemas.microsoft.com/office/powerpoint/2010/main" val="376647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50"/>
                                        <p:tgtEl>
                                          <p:spTgt spid="3"/>
                                        </p:tgtEl>
                                      </p:cBhvr>
                                    </p:animEffect>
                                  </p:childTnLst>
                                </p:cTn>
                              </p:par>
                              <p:par>
                                <p:cTn id="8" presetID="55" presetClass="entr" presetSubtype="0" fill="hold" grpId="0" nodeType="withEffect">
                                  <p:stCondLst>
                                    <p:cond delay="0"/>
                                  </p:stCondLst>
                                  <p:iterate type="lt">
                                    <p:tmPct val="0"/>
                                  </p:iterate>
                                  <p:childTnLst>
                                    <p:set>
                                      <p:cBhvr>
                                        <p:cTn id="9" dur="1" fill="hold">
                                          <p:stCondLst>
                                            <p:cond delay="0"/>
                                          </p:stCondLst>
                                        </p:cTn>
                                        <p:tgtEl>
                                          <p:spTgt spid="12"/>
                                        </p:tgtEl>
                                        <p:attrNameLst>
                                          <p:attrName>style.visibility</p:attrName>
                                        </p:attrNameLst>
                                      </p:cBhvr>
                                      <p:to>
                                        <p:strVal val="visible"/>
                                      </p:to>
                                    </p:set>
                                    <p:anim calcmode="lin" valueType="num">
                                      <p:cBhvr>
                                        <p:cTn id="10" dur="1000" fill="hold"/>
                                        <p:tgtEl>
                                          <p:spTgt spid="12"/>
                                        </p:tgtEl>
                                        <p:attrNameLst>
                                          <p:attrName>ppt_w</p:attrName>
                                        </p:attrNameLst>
                                      </p:cBhvr>
                                      <p:tavLst>
                                        <p:tav tm="0">
                                          <p:val>
                                            <p:strVal val="#ppt_w*0.70"/>
                                          </p:val>
                                        </p:tav>
                                        <p:tav tm="100000">
                                          <p:val>
                                            <p:strVal val="#ppt_w"/>
                                          </p:val>
                                        </p:tav>
                                      </p:tavLst>
                                    </p:anim>
                                    <p:anim calcmode="lin" valueType="num">
                                      <p:cBhvr>
                                        <p:cTn id="11" dur="1000" fill="hold"/>
                                        <p:tgtEl>
                                          <p:spTgt spid="12"/>
                                        </p:tgtEl>
                                        <p:attrNameLst>
                                          <p:attrName>ppt_h</p:attrName>
                                        </p:attrNameLst>
                                      </p:cBhvr>
                                      <p:tavLst>
                                        <p:tav tm="0">
                                          <p:val>
                                            <p:strVal val="#ppt_h"/>
                                          </p:val>
                                        </p:tav>
                                        <p:tav tm="100000">
                                          <p:val>
                                            <p:strVal val="#ppt_h"/>
                                          </p:val>
                                        </p:tav>
                                      </p:tavLst>
                                    </p:anim>
                                    <p:animEffect transition="in" filter="fade">
                                      <p:cBhvr>
                                        <p:cTn id="12" dur="1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pic>
        <p:nvPicPr>
          <p:cNvPr id="1028" name="Picture 4" descr="MTG-S1 and Sentinel-4 launch ">
            <a:extLst>
              <a:ext uri="{FF2B5EF4-FFF2-40B4-BE49-F238E27FC236}">
                <a16:creationId xmlns:a16="http://schemas.microsoft.com/office/drawing/2014/main" id="{B49592E8-86A8-9F9C-9E92-F70542A677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9" t="-4416" r="17310" b="-1"/>
          <a:stretch>
            <a:fillRect/>
          </a:stretch>
        </p:blipFill>
        <p:spPr bwMode="auto">
          <a:xfrm>
            <a:off x="4627778" y="2008552"/>
            <a:ext cx="1448312" cy="2920204"/>
          </a:xfrm>
          <a:prstGeom prst="rect">
            <a:avLst/>
          </a:prstGeom>
          <a:solidFill>
            <a:srgbClr val="27517D"/>
          </a:solidFill>
          <a:effectLst>
            <a:outerShdw blurRad="114300" dist="50800" dir="2700000" algn="tl" rotWithShape="0">
              <a:prstClr val="black">
                <a:alpha val="45000"/>
              </a:prstClr>
            </a:outerShdw>
          </a:effectLst>
        </p:spPr>
      </p:pic>
      <p:pic>
        <p:nvPicPr>
          <p:cNvPr id="1030" name="Picture 6" descr="Successful launch of Metop-SGA1 to take weather forecasting to new heights  | EUMETSAT">
            <a:extLst>
              <a:ext uri="{FF2B5EF4-FFF2-40B4-BE49-F238E27FC236}">
                <a16:creationId xmlns:a16="http://schemas.microsoft.com/office/drawing/2014/main" id="{DDCA0689-A0DA-A215-9787-D551F690D3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8135" t="-299" r="33884"/>
          <a:stretch>
            <a:fillRect/>
          </a:stretch>
        </p:blipFill>
        <p:spPr bwMode="auto">
          <a:xfrm>
            <a:off x="6142496" y="2008552"/>
            <a:ext cx="1448312" cy="2920204"/>
          </a:xfrm>
          <a:prstGeom prst="rect">
            <a:avLst/>
          </a:prstGeom>
          <a:noFill/>
          <a:effectLst>
            <a:outerShdw blurRad="114300" dist="50800" dir="2700000" algn="tl" rotWithShape="0">
              <a:prstClr val="black">
                <a:alpha val="45000"/>
              </a:prstClr>
            </a:outerShdw>
          </a:effectLst>
          <a:extLst>
            <a:ext uri="{909E8E84-426E-40DD-AFC4-6F175D3DCCD1}">
              <a14:hiddenFill xmlns:a14="http://schemas.microsoft.com/office/drawing/2010/main">
                <a:solidFill>
                  <a:srgbClr val="FFFFFF"/>
                </a:solidFill>
              </a14:hiddenFill>
            </a:ext>
          </a:extLst>
        </p:spPr>
      </p:pic>
      <p:pic>
        <p:nvPicPr>
          <p:cNvPr id="1026" name="Picture 2" descr="Sentinel-1D lifts off on Ariane 6 ">
            <a:extLst>
              <a:ext uri="{FF2B5EF4-FFF2-40B4-BE49-F238E27FC236}">
                <a16:creationId xmlns:a16="http://schemas.microsoft.com/office/drawing/2014/main" id="{ACBC82AE-B830-67B2-652D-CC32986529B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9305" r="34926"/>
          <a:stretch>
            <a:fillRect/>
          </a:stretch>
        </p:blipFill>
        <p:spPr bwMode="auto">
          <a:xfrm>
            <a:off x="7665526" y="2008552"/>
            <a:ext cx="1440000" cy="292020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CD91153-7155-7881-4392-BFA1275CB902}"/>
              </a:ext>
            </a:extLst>
          </p:cNvPr>
          <p:cNvSpPr txBox="1"/>
          <p:nvPr/>
        </p:nvSpPr>
        <p:spPr>
          <a:xfrm>
            <a:off x="4636090" y="4960344"/>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a:ln>
                  <a:noFill/>
                </a:ln>
                <a:solidFill>
                  <a:srgbClr val="FFFF00"/>
                </a:solidFill>
                <a:effectLst/>
                <a:uLnTx/>
                <a:uFillTx/>
                <a:latin typeface="Arial" panose="020B0604020202020204"/>
                <a:ea typeface="Calibri"/>
                <a:cs typeface="Arial"/>
                <a:sym typeface="Arial"/>
              </a:rPr>
              <a:t>MTG-S1 </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a:ln>
                  <a:noFill/>
                </a:ln>
                <a:solidFill>
                  <a:srgbClr val="FFFF00"/>
                </a:solidFill>
                <a:effectLst/>
                <a:uLnTx/>
                <a:uFillTx/>
                <a:latin typeface="Arial" panose="020B0604020202020204"/>
                <a:ea typeface="Calibri"/>
                <a:cs typeface="Arial"/>
                <a:sym typeface="Arial"/>
              </a:rPr>
              <a:t>incl. Sentinel-4  </a:t>
            </a:r>
            <a:b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b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1 July</a:t>
            </a:r>
          </a:p>
        </p:txBody>
      </p:sp>
      <p:sp>
        <p:nvSpPr>
          <p:cNvPr id="10" name="TextBox 9">
            <a:extLst>
              <a:ext uri="{FF2B5EF4-FFF2-40B4-BE49-F238E27FC236}">
                <a16:creationId xmlns:a16="http://schemas.microsoft.com/office/drawing/2014/main" id="{7A632547-FBB6-F0DE-CE52-6FECD6552F49}"/>
              </a:ext>
            </a:extLst>
          </p:cNvPr>
          <p:cNvSpPr txBox="1"/>
          <p:nvPr/>
        </p:nvSpPr>
        <p:spPr>
          <a:xfrm>
            <a:off x="6150808" y="4960344"/>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err="1">
                <a:ln>
                  <a:noFill/>
                </a:ln>
                <a:solidFill>
                  <a:srgbClr val="FFFF00"/>
                </a:solidFill>
                <a:effectLst>
                  <a:outerShdw blurRad="38100" dist="38100" dir="2700000" algn="tl">
                    <a:srgbClr val="000000">
                      <a:alpha val="43137"/>
                    </a:srgbClr>
                  </a:outerShdw>
                </a:effectLst>
                <a:uLnTx/>
                <a:uFillTx/>
                <a:latin typeface="Arial" panose="020B0604020202020204"/>
                <a:ea typeface="MS PGothic" charset="-128"/>
                <a:cs typeface="Arial"/>
                <a:sym typeface="Arial"/>
              </a:rPr>
              <a:t>MetOp</a:t>
            </a:r>
            <a:r>
              <a:rPr kumimoji="0" lang="en-GB" sz="16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charset="-128"/>
                <a:cs typeface="Arial"/>
                <a:sym typeface="Arial"/>
              </a:rPr>
              <a:t>-SG</a:t>
            </a:r>
            <a:r>
              <a:rPr kumimoji="0" lang="en-GB" sz="1600" b="1" i="0" u="none" strike="noStrike" kern="1200" cap="none" spc="0" normalizeH="0" baseline="0" noProof="0">
                <a:ln>
                  <a:noFill/>
                </a:ln>
                <a:solidFill>
                  <a:srgbClr val="FFFF00"/>
                </a:solidFill>
                <a:effectLst/>
                <a:uLnTx/>
                <a:uFillTx/>
                <a:latin typeface="Arial" panose="020B0604020202020204"/>
                <a:ea typeface="Calibri"/>
                <a:cs typeface="Arial"/>
                <a:sym typeface="Arial"/>
              </a:rPr>
              <a:t> A1 incl. Sentinel-5  </a:t>
            </a:r>
            <a:b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b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12 August</a:t>
            </a:r>
          </a:p>
        </p:txBody>
      </p:sp>
      <p:sp>
        <p:nvSpPr>
          <p:cNvPr id="12" name="TextBox 11">
            <a:extLst>
              <a:ext uri="{FF2B5EF4-FFF2-40B4-BE49-F238E27FC236}">
                <a16:creationId xmlns:a16="http://schemas.microsoft.com/office/drawing/2014/main" id="{A8A9B1F8-F351-BA5C-9B8B-34ED9051405F}"/>
              </a:ext>
            </a:extLst>
          </p:cNvPr>
          <p:cNvSpPr txBox="1"/>
          <p:nvPr/>
        </p:nvSpPr>
        <p:spPr>
          <a:xfrm>
            <a:off x="7665526" y="4960344"/>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a:ln>
                  <a:noFill/>
                </a:ln>
                <a:solidFill>
                  <a:srgbClr val="FFFF00"/>
                </a:solidFill>
                <a:effectLst/>
                <a:uLnTx/>
                <a:uFillTx/>
                <a:latin typeface="Arial" panose="020B0604020202020204"/>
                <a:ea typeface="Calibri"/>
                <a:cs typeface="Arial"/>
                <a:sym typeface="Arial"/>
              </a:rPr>
              <a:t>Sentinel-1D</a:t>
            </a: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  </a:t>
            </a:r>
            <a:b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b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4 November </a:t>
            </a:r>
          </a:p>
        </p:txBody>
      </p:sp>
      <p:pic>
        <p:nvPicPr>
          <p:cNvPr id="17" name="Picture 16">
            <a:extLst>
              <a:ext uri="{FF2B5EF4-FFF2-40B4-BE49-F238E27FC236}">
                <a16:creationId xmlns:a16="http://schemas.microsoft.com/office/drawing/2014/main" id="{00F26F62-1E0A-10D5-B76E-15A04E860378}"/>
              </a:ext>
            </a:extLst>
          </p:cNvPr>
          <p:cNvPicPr>
            <a:picLocks noChangeAspect="1"/>
          </p:cNvPicPr>
          <p:nvPr/>
        </p:nvPicPr>
        <p:blipFill>
          <a:blip r:embed="rId6"/>
          <a:stretch>
            <a:fillRect/>
          </a:stretch>
        </p:blipFill>
        <p:spPr>
          <a:xfrm flipH="1">
            <a:off x="7654162" y="1123503"/>
            <a:ext cx="1492800" cy="698856"/>
          </a:xfrm>
          <a:prstGeom prst="rect">
            <a:avLst/>
          </a:prstGeom>
          <a:noFill/>
          <a:effectLst>
            <a:outerShdw blurRad="12700" dist="12700" dir="2700000" algn="tl" rotWithShape="0">
              <a:schemeClr val="bg1">
                <a:alpha val="40000"/>
              </a:schemeClr>
            </a:outerShdw>
          </a:effectLst>
        </p:spPr>
      </p:pic>
      <p:pic>
        <p:nvPicPr>
          <p:cNvPr id="19" name="Picture 18">
            <a:extLst>
              <a:ext uri="{FF2B5EF4-FFF2-40B4-BE49-F238E27FC236}">
                <a16:creationId xmlns:a16="http://schemas.microsoft.com/office/drawing/2014/main" id="{85EF9091-3DF8-F1F9-500B-D33D14B6CE00}"/>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40000"/>
                    </a14:imgEffect>
                  </a14:imgLayer>
                </a14:imgProps>
              </a:ext>
            </a:extLst>
          </a:blip>
          <a:stretch>
            <a:fillRect/>
          </a:stretch>
        </p:blipFill>
        <p:spPr>
          <a:xfrm rot="4141391" flipH="1">
            <a:off x="4991445" y="879657"/>
            <a:ext cx="635220" cy="1065776"/>
          </a:xfrm>
          <a:prstGeom prst="rect">
            <a:avLst/>
          </a:prstGeom>
          <a:noFill/>
          <a:effectLst>
            <a:outerShdw blurRad="12700" dist="12700" dir="2700000" algn="tl" rotWithShape="0">
              <a:schemeClr val="bg1">
                <a:alpha val="40000"/>
              </a:schemeClr>
            </a:outerShdw>
          </a:effectLst>
        </p:spPr>
      </p:pic>
      <p:sp>
        <p:nvSpPr>
          <p:cNvPr id="7" name="Text Box 34">
            <a:extLst>
              <a:ext uri="{FF2B5EF4-FFF2-40B4-BE49-F238E27FC236}">
                <a16:creationId xmlns:a16="http://schemas.microsoft.com/office/drawing/2014/main" id="{852466A8-830B-9EC5-9DA6-86537DC55F1F}"/>
              </a:ext>
            </a:extLst>
          </p:cNvPr>
          <p:cNvSpPr txBox="1">
            <a:spLocks noChangeAspect="1" noChangeArrowheads="1"/>
          </p:cNvSpPr>
          <p:nvPr/>
        </p:nvSpPr>
        <p:spPr bwMode="auto">
          <a:xfrm>
            <a:off x="11713029" y="6250107"/>
            <a:ext cx="288056" cy="28728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Ins="0"/>
          <a:lstStyle/>
          <a:p>
            <a:pPr marL="0" marR="0" lvl="0" indent="0" algn="r" defTabSz="914377" rtl="0" eaLnBrk="0" fontAlgn="base" latinLnBrk="0" hangingPunct="0">
              <a:lnSpc>
                <a:spcPct val="100000"/>
              </a:lnSpc>
              <a:spcBef>
                <a:spcPct val="50000"/>
              </a:spcBef>
              <a:spcAft>
                <a:spcPct val="0"/>
              </a:spcAft>
              <a:buClrTx/>
              <a:buSzTx/>
              <a:buFontTx/>
              <a:buNone/>
              <a:tabLst/>
              <a:defRPr/>
            </a:pPr>
            <a:fld id="{4630B4BB-2C40-48DB-9D8B-17679D651B0A}" type="slidenum">
              <a:rPr kumimoji="0" lang="en-GB" sz="1067" b="0" i="0" u="none" strike="noStrike" kern="1200" cap="none" spc="0" normalizeH="0" baseline="0" noProof="1">
                <a:ln>
                  <a:noFill/>
                </a:ln>
                <a:solidFill>
                  <a:srgbClr val="FEFFFF"/>
                </a:solidFill>
                <a:effectLst>
                  <a:outerShdw blurRad="50800" dist="38100" dir="2700000" algn="tl" rotWithShape="0">
                    <a:prstClr val="black">
                      <a:alpha val="40000"/>
                    </a:prstClr>
                  </a:outerShdw>
                </a:effectLst>
                <a:uLnTx/>
                <a:uFillTx/>
                <a:latin typeface="Arial" panose="020B0604020202020204" pitchFamily="34" charset="0"/>
                <a:ea typeface="MS PGothic" charset="-128"/>
                <a:cs typeface="Arial" panose="020B0604020202020204" pitchFamily="34" charset="0"/>
                <a:sym typeface="Arial"/>
              </a:rPr>
              <a:pPr marL="0" marR="0" lvl="0" indent="0" algn="r" defTabSz="914377" rtl="0" eaLnBrk="0" fontAlgn="base" latinLnBrk="0" hangingPunct="0">
                <a:lnSpc>
                  <a:spcPct val="100000"/>
                </a:lnSpc>
                <a:spcBef>
                  <a:spcPct val="50000"/>
                </a:spcBef>
                <a:spcAft>
                  <a:spcPct val="0"/>
                </a:spcAft>
                <a:buClrTx/>
                <a:buSzTx/>
                <a:buFontTx/>
                <a:buNone/>
                <a:tabLst/>
                <a:defRPr/>
              </a:pPr>
              <a:t>5</a:t>
            </a:fld>
            <a:endParaRPr kumimoji="0" lang="en-GB" sz="1067" b="0" i="0" u="none" strike="noStrike" kern="1200" cap="none" spc="0" normalizeH="0" baseline="0" noProof="1">
              <a:ln>
                <a:noFill/>
              </a:ln>
              <a:solidFill>
                <a:srgbClr val="FEFFFF"/>
              </a:solidFill>
              <a:effectLst>
                <a:outerShdw blurRad="50800" dist="38100" dir="2700000" algn="tl" rotWithShape="0">
                  <a:prstClr val="black">
                    <a:alpha val="40000"/>
                  </a:prstClr>
                </a:outerShdw>
              </a:effectLst>
              <a:uLnTx/>
              <a:uFillTx/>
              <a:latin typeface="Arial" panose="020B0604020202020204" pitchFamily="34" charset="0"/>
              <a:ea typeface="MS PGothic" charset="-128"/>
              <a:cs typeface="Arial" panose="020B0604020202020204" pitchFamily="34" charset="0"/>
              <a:sym typeface="Arial"/>
            </a:endParaRPr>
          </a:p>
        </p:txBody>
      </p:sp>
      <p:sp>
        <p:nvSpPr>
          <p:cNvPr id="24" name="TextBox 23">
            <a:extLst>
              <a:ext uri="{FF2B5EF4-FFF2-40B4-BE49-F238E27FC236}">
                <a16:creationId xmlns:a16="http://schemas.microsoft.com/office/drawing/2014/main" id="{1C0208BA-C03B-4D45-0B17-39C0986E2C5E}"/>
              </a:ext>
            </a:extLst>
          </p:cNvPr>
          <p:cNvSpPr txBox="1"/>
          <p:nvPr/>
        </p:nvSpPr>
        <p:spPr>
          <a:xfrm>
            <a:off x="9180244" y="4960344"/>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Sentinel-6B</a:t>
            </a: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 </a:t>
            </a:r>
            <a:b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b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17 November </a:t>
            </a:r>
          </a:p>
        </p:txBody>
      </p:sp>
      <p:sp>
        <p:nvSpPr>
          <p:cNvPr id="30" name="TextBox 29">
            <a:extLst>
              <a:ext uri="{FF2B5EF4-FFF2-40B4-BE49-F238E27FC236}">
                <a16:creationId xmlns:a16="http://schemas.microsoft.com/office/drawing/2014/main" id="{9114E64C-44DA-E2A3-74B3-ED94FBDC6CAB}"/>
              </a:ext>
            </a:extLst>
          </p:cNvPr>
          <p:cNvSpPr txBox="1"/>
          <p:nvPr/>
        </p:nvSpPr>
        <p:spPr>
          <a:xfrm>
            <a:off x="10694961" y="4960344"/>
            <a:ext cx="1440000" cy="1488000"/>
          </a:xfrm>
          <a:prstGeom prst="rect">
            <a:avLst/>
          </a:prstGeom>
          <a:solidFill>
            <a:srgbClr val="221C1B">
              <a:alpha val="50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a:defRPr lang="en-US"/>
            </a:defPPr>
            <a:lvl1pPr marR="0" lvl="0" indent="0" defTabSz="911931" fontAlgn="base">
              <a:lnSpc>
                <a:spcPct val="100000"/>
              </a:lnSpc>
              <a:spcBef>
                <a:spcPts val="0"/>
              </a:spcBef>
              <a:spcAft>
                <a:spcPts val="199"/>
              </a:spcAft>
              <a:buClrTx/>
              <a:buSzPct val="120000"/>
              <a:buFontTx/>
              <a:buNone/>
              <a:tabLst/>
              <a:defRPr kumimoji="0" sz="1795" b="1" i="0" u="none" strike="noStrike" cap="none" spc="0" normalizeH="0" baseline="0">
                <a:ln>
                  <a:noFill/>
                </a:ln>
                <a:solidFill>
                  <a:srgbClr val="FEFFFF"/>
                </a:solidFill>
                <a:effectLst/>
                <a:uLnTx/>
                <a:uFillTx/>
                <a:latin typeface="Arial" panose="020B0604020202020204"/>
                <a:ea typeface="Calibri"/>
                <a:cs typeface="Arial"/>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FFF00"/>
                </a:solidFill>
                <a:effectLst/>
                <a:uLnTx/>
                <a:uFillTx/>
                <a:latin typeface="Arial" panose="020B0604020202020204"/>
                <a:ea typeface="Calibri"/>
                <a:cs typeface="Arial"/>
                <a:sym typeface="Arial"/>
              </a:rPr>
              <a:t>2 </a:t>
            </a:r>
            <a:r>
              <a:rPr kumimoji="0" lang="en-GB" sz="1200" b="1" i="0" u="none" strike="noStrike" kern="1200" cap="none" spc="0" normalizeH="0" baseline="0" noProof="0" err="1">
                <a:ln>
                  <a:noFill/>
                </a:ln>
                <a:solidFill>
                  <a:srgbClr val="FFFF00"/>
                </a:solidFill>
                <a:effectLst/>
                <a:uLnTx/>
                <a:uFillTx/>
                <a:latin typeface="Arial" panose="020B0604020202020204"/>
                <a:ea typeface="Calibri"/>
                <a:cs typeface="Arial"/>
                <a:sym typeface="Arial"/>
              </a:rPr>
              <a:t>HydroGNSS</a:t>
            </a:r>
            <a:r>
              <a:rPr kumimoji="0" lang="en-GB" sz="1200" b="1" i="0" u="none" strike="noStrike" kern="1200" cap="none" spc="0" normalizeH="0" baseline="0" noProof="0">
                <a:ln>
                  <a:noFill/>
                </a:ln>
                <a:solidFill>
                  <a:srgbClr val="FFFF00"/>
                </a:solidFill>
                <a:effectLst/>
                <a:uLnTx/>
                <a:uFillTx/>
                <a:latin typeface="Arial" panose="020B0604020202020204"/>
                <a:ea typeface="Calibri"/>
                <a:cs typeface="Arial"/>
                <a:sym typeface="Arial"/>
              </a:rPr>
              <a:t> </a:t>
            </a:r>
            <a:r>
              <a:rPr kumimoji="0" lang="en-GB" sz="105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(Scout)</a:t>
            </a:r>
            <a:r>
              <a:rPr kumimoji="0" lang="en-GB" sz="1050" b="1" i="0" u="none" strike="noStrike" kern="1200" cap="none" spc="0" normalizeH="0" baseline="0" noProof="0">
                <a:ln>
                  <a:noFill/>
                </a:ln>
                <a:solidFill>
                  <a:srgbClr val="FFFF00"/>
                </a:solidFill>
                <a:effectLst/>
                <a:uLnTx/>
                <a:uFillTx/>
                <a:latin typeface="Arial" panose="020B0604020202020204"/>
                <a:ea typeface="Calibri"/>
                <a:cs typeface="Arial"/>
                <a:sym typeface="Arial"/>
              </a:rPr>
              <a:t> </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FFF00"/>
                </a:solidFill>
                <a:effectLst/>
                <a:uLnTx/>
                <a:uFillTx/>
                <a:latin typeface="Arial" panose="020B0604020202020204"/>
                <a:ea typeface="Calibri"/>
                <a:cs typeface="Arial"/>
                <a:sym typeface="Arial"/>
              </a:rPr>
              <a:t>+ 8 Eaglet </a:t>
            </a:r>
            <a:r>
              <a:rPr kumimoji="0" lang="en-GB" sz="105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(IRIDE) </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FFF00"/>
                </a:solidFill>
                <a:effectLst/>
                <a:uLnTx/>
                <a:uFillTx/>
                <a:latin typeface="Arial" panose="020B0604020202020204"/>
                <a:ea typeface="Calibri"/>
                <a:cs typeface="Arial"/>
                <a:sym typeface="Arial"/>
              </a:rPr>
              <a:t>+ 2 </a:t>
            </a:r>
            <a:r>
              <a:rPr kumimoji="0" lang="en-GB" sz="1200" b="1" i="0" u="none" strike="noStrike" kern="1200" cap="none" spc="0" normalizeH="0" baseline="0" noProof="0" err="1">
                <a:ln>
                  <a:noFill/>
                </a:ln>
                <a:solidFill>
                  <a:srgbClr val="FFFF00"/>
                </a:solidFill>
                <a:effectLst/>
                <a:uLnTx/>
                <a:uFillTx/>
                <a:latin typeface="Arial" panose="020B0604020202020204"/>
                <a:ea typeface="Calibri"/>
                <a:cs typeface="Arial"/>
                <a:sym typeface="Arial"/>
              </a:rPr>
              <a:t>Iceye</a:t>
            </a:r>
            <a:r>
              <a:rPr kumimoji="0" lang="en-GB" sz="1200" b="1" i="0" u="none" strike="noStrike" kern="1200" cap="none" spc="0" normalizeH="0" baseline="0" noProof="0">
                <a:ln>
                  <a:noFill/>
                </a:ln>
                <a:solidFill>
                  <a:srgbClr val="FFFF00"/>
                </a:solidFill>
                <a:effectLst/>
                <a:uLnTx/>
                <a:uFillTx/>
                <a:latin typeface="Arial" panose="020B0604020202020204"/>
                <a:ea typeface="Calibri"/>
                <a:cs typeface="Arial"/>
                <a:sym typeface="Arial"/>
              </a:rPr>
              <a:t> </a:t>
            </a:r>
            <a:r>
              <a:rPr kumimoji="0" lang="en-GB" sz="1050" b="0" i="1" u="none" strike="noStrike" kern="1200" cap="none" spc="-6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(GR nat. pr.)</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0" i="1" u="none" strike="noStrike" kern="1200" cap="none" spc="-6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 </a:t>
            </a:r>
            <a:r>
              <a:rPr kumimoji="0" lang="en-GB" sz="1200" b="1" i="0" u="none" strike="noStrike" kern="1200" cap="none" spc="-6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IPERLITE </a:t>
            </a:r>
            <a:r>
              <a:rPr kumimoji="0" lang="en-GB" sz="1050" b="0" i="1" u="none" strike="noStrike" kern="1200" cap="none" spc="-6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(BELSPO)</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400" b="1" i="0" u="none" strike="noStrike" kern="1200" cap="none" spc="0" normalizeH="0" baseline="0" noProof="0">
                <a:ln>
                  <a:noFill/>
                </a:ln>
                <a:solidFill>
                  <a:srgbClr val="FEFFFF"/>
                </a:solidFill>
                <a:effectLst/>
                <a:uLnTx/>
                <a:uFillTx/>
                <a:latin typeface="Arial" panose="020B0604020202020204"/>
                <a:ea typeface="Calibri"/>
                <a:cs typeface="Arial"/>
                <a:sym typeface="Arial"/>
              </a:rPr>
              <a:t>28 November</a:t>
            </a:r>
          </a:p>
        </p:txBody>
      </p:sp>
      <p:pic>
        <p:nvPicPr>
          <p:cNvPr id="35" name="Picture 4" descr="Sentinel-6B Launch | NASA+">
            <a:extLst>
              <a:ext uri="{FF2B5EF4-FFF2-40B4-BE49-F238E27FC236}">
                <a16:creationId xmlns:a16="http://schemas.microsoft.com/office/drawing/2014/main" id="{64CCFC3D-4A85-39DB-D72E-BE6729413A91}"/>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41291" t="-186" r="30518"/>
          <a:stretch>
            <a:fillRect/>
          </a:stretch>
        </p:blipFill>
        <p:spPr bwMode="auto">
          <a:xfrm>
            <a:off x="9159464" y="2008552"/>
            <a:ext cx="1460780" cy="292020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a:extLst>
              <a:ext uri="{FF2B5EF4-FFF2-40B4-BE49-F238E27FC236}">
                <a16:creationId xmlns:a16="http://schemas.microsoft.com/office/drawing/2014/main" id="{695DE94E-BB19-69DE-FC2C-86CD0D5575B6}"/>
              </a:ext>
            </a:extLst>
          </p:cNvPr>
          <p:cNvPicPr>
            <a:picLocks noChangeAspect="1"/>
          </p:cNvPicPr>
          <p:nvPr/>
        </p:nvPicPr>
        <p:blipFill>
          <a:blip r:embed="rId11"/>
          <a:stretch>
            <a:fillRect/>
          </a:stretch>
        </p:blipFill>
        <p:spPr>
          <a:xfrm>
            <a:off x="9284956" y="1100563"/>
            <a:ext cx="1221614" cy="624826"/>
          </a:xfrm>
          <a:prstGeom prst="rect">
            <a:avLst/>
          </a:prstGeom>
          <a:noFill/>
          <a:effectLst>
            <a:outerShdw blurRad="12700" dist="12700" dir="2700000" algn="tl" rotWithShape="0">
              <a:schemeClr val="bg1">
                <a:alpha val="40000"/>
              </a:schemeClr>
            </a:outerShdw>
          </a:effectLst>
        </p:spPr>
      </p:pic>
      <p:pic>
        <p:nvPicPr>
          <p:cNvPr id="2" name="Picture 2" descr="SpaceX's T-15 launch on 28 November">
            <a:extLst>
              <a:ext uri="{FF2B5EF4-FFF2-40B4-BE49-F238E27FC236}">
                <a16:creationId xmlns:a16="http://schemas.microsoft.com/office/drawing/2014/main" id="{13DF4906-19BB-32B7-6D4F-116537EC4518}"/>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33909" t="-212" r="41107"/>
          <a:stretch>
            <a:fillRect/>
          </a:stretch>
        </p:blipFill>
        <p:spPr bwMode="auto">
          <a:xfrm>
            <a:off x="10694961" y="2008552"/>
            <a:ext cx="1440000" cy="2920204"/>
          </a:xfrm>
          <a:prstGeom prst="rect">
            <a:avLst/>
          </a:prstGeom>
          <a:noFill/>
        </p:spPr>
      </p:pic>
      <p:grpSp>
        <p:nvGrpSpPr>
          <p:cNvPr id="27" name="Group 26">
            <a:extLst>
              <a:ext uri="{FF2B5EF4-FFF2-40B4-BE49-F238E27FC236}">
                <a16:creationId xmlns:a16="http://schemas.microsoft.com/office/drawing/2014/main" id="{52BC5F39-79E5-DCC3-93C9-78A78A52EC9E}"/>
              </a:ext>
            </a:extLst>
          </p:cNvPr>
          <p:cNvGrpSpPr/>
          <p:nvPr/>
        </p:nvGrpSpPr>
        <p:grpSpPr>
          <a:xfrm>
            <a:off x="10492645" y="619436"/>
            <a:ext cx="1483150" cy="720673"/>
            <a:chOff x="7480539" y="648314"/>
            <a:chExt cx="1483150" cy="720673"/>
          </a:xfrm>
        </p:grpSpPr>
        <p:pic>
          <p:nvPicPr>
            <p:cNvPr id="3" name="Picture 2" descr="HydroGNSS">
              <a:extLst>
                <a:ext uri="{FF2B5EF4-FFF2-40B4-BE49-F238E27FC236}">
                  <a16:creationId xmlns:a16="http://schemas.microsoft.com/office/drawing/2014/main" id="{CA2B0A11-257C-7142-2B85-6BE2E411AAFB}"/>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3611" b="90000" l="10000" r="90000">
                          <a14:foregroundMark x1="45990" y1="24630" x2="51875" y2="39167"/>
                          <a14:foregroundMark x1="47240" y1="42963" x2="49531" y2="45370"/>
                          <a14:foregroundMark x1="49688" y1="41944" x2="49688" y2="42315"/>
                          <a14:foregroundMark x1="50052" y1="47037" x2="50052" y2="47037"/>
                          <a14:foregroundMark x1="50469" y1="46574" x2="50469" y2="46574"/>
                          <a14:foregroundMark x1="50156" y1="47963" x2="50156" y2="47963"/>
                          <a14:foregroundMark x1="36667" y1="30000" x2="36719" y2="43611"/>
                          <a14:foregroundMark x1="36719" y1="43611" x2="40833" y2="46944"/>
                          <a14:foregroundMark x1="28802" y1="7222" x2="40885" y2="23889"/>
                          <a14:foregroundMark x1="49531" y1="25463" x2="54219" y2="30370"/>
                          <a14:foregroundMark x1="56250" y1="30926" x2="51771" y2="34815"/>
                          <a14:foregroundMark x1="56771" y1="30833" x2="54479" y2="32593"/>
                          <a14:foregroundMark x1="36563" y1="28704" x2="41042" y2="32500"/>
                          <a14:foregroundMark x1="41042" y1="32500" x2="41042" y2="32500"/>
                          <a14:foregroundMark x1="44635" y1="49722" x2="45052" y2="49537"/>
                          <a14:foregroundMark x1="45417" y1="50093" x2="45417" y2="50093"/>
                          <a14:foregroundMark x1="45260" y1="50278" x2="45365" y2="51019"/>
                          <a14:foregroundMark x1="39375" y1="49907" x2="40260" y2="49907"/>
                          <a14:foregroundMark x1="35521" y1="49352" x2="36042" y2="41204"/>
                          <a14:foregroundMark x1="36042" y1="42315" x2="36563" y2="28889"/>
                          <a14:foregroundMark x1="36615" y1="28519" x2="38385" y2="28796"/>
                          <a14:foregroundMark x1="36354" y1="31852" x2="35625" y2="42315"/>
                          <a14:foregroundMark x1="35677" y1="42407" x2="35573" y2="49444"/>
                          <a14:foregroundMark x1="36354" y1="28519" x2="36198" y2="33704"/>
                          <a14:foregroundMark x1="57604" y1="30370" x2="52188" y2="35000"/>
                          <a14:foregroundMark x1="41458" y1="18426" x2="41771" y2="20741"/>
                          <a14:foregroundMark x1="47813" y1="19537" x2="45833" y2="21667"/>
                          <a14:foregroundMark x1="26146" y1="10000" x2="30469" y2="3611"/>
                          <a14:foregroundMark x1="26146" y1="10463" x2="39167" y2="28056"/>
                          <a14:backgroundMark x1="12969" y1="62037" x2="40833" y2="59722"/>
                          <a14:backgroundMark x1="40833" y1="59722" x2="77188" y2="63519"/>
                          <a14:backgroundMark x1="77188" y1="63519" x2="90052" y2="71759"/>
                          <a14:backgroundMark x1="90052" y1="71759" x2="14583" y2="68426"/>
                          <a14:backgroundMark x1="14583" y1="68426" x2="45260" y2="79537"/>
                          <a14:backgroundMark x1="45260" y1="79537" x2="66563" y2="79444"/>
                          <a14:backgroundMark x1="66563" y1="79444" x2="88542" y2="84352"/>
                          <a14:backgroundMark x1="88542" y1="84352" x2="11979" y2="82130"/>
                          <a14:backgroundMark x1="75000" y1="56852" x2="92604" y2="67500"/>
                          <a14:backgroundMark x1="52292" y1="53704" x2="58594" y2="54722"/>
                          <a14:backgroundMark x1="42604" y1="53889" x2="45156" y2="53889"/>
                          <a14:backgroundMark x1="45885" y1="53889" x2="52865" y2="54352"/>
                        </a14:backgroundRemoval>
                      </a14:imgEffect>
                    </a14:imgLayer>
                  </a14:imgProps>
                </a:ext>
                <a:ext uri="{28A0092B-C50C-407E-A947-70E740481C1C}">
                  <a14:useLocalDpi xmlns:a14="http://schemas.microsoft.com/office/drawing/2010/main" val="0"/>
                </a:ext>
              </a:extLst>
            </a:blip>
            <a:srcRect l="23437" r="41096" b="47542"/>
            <a:stretch>
              <a:fillRect/>
            </a:stretch>
          </p:blipFill>
          <p:spPr bwMode="auto">
            <a:xfrm>
              <a:off x="7480539" y="648987"/>
              <a:ext cx="865400" cy="720000"/>
            </a:xfrm>
            <a:prstGeom prst="rect">
              <a:avLst/>
            </a:prstGeom>
            <a:noFill/>
            <a:effectLst>
              <a:outerShdw blurRad="12700" dist="127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pic>
          <p:nvPicPr>
            <p:cNvPr id="4" name="Picture 2" descr="HydroGNSS">
              <a:extLst>
                <a:ext uri="{FF2B5EF4-FFF2-40B4-BE49-F238E27FC236}">
                  <a16:creationId xmlns:a16="http://schemas.microsoft.com/office/drawing/2014/main" id="{74A9AE51-ECFB-19FD-2F84-601483BCF302}"/>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3611" b="90000" l="10000" r="90000">
                          <a14:foregroundMark x1="45990" y1="24630" x2="51875" y2="39167"/>
                          <a14:foregroundMark x1="47240" y1="42963" x2="49531" y2="45370"/>
                          <a14:foregroundMark x1="49688" y1="41944" x2="49688" y2="42315"/>
                          <a14:foregroundMark x1="50052" y1="47037" x2="50052" y2="47037"/>
                          <a14:foregroundMark x1="50469" y1="46574" x2="50469" y2="46574"/>
                          <a14:foregroundMark x1="50156" y1="47963" x2="50156" y2="47963"/>
                          <a14:foregroundMark x1="36667" y1="30000" x2="36719" y2="43611"/>
                          <a14:foregroundMark x1="36719" y1="43611" x2="40833" y2="46944"/>
                          <a14:foregroundMark x1="28802" y1="7222" x2="40885" y2="23889"/>
                          <a14:foregroundMark x1="49531" y1="25463" x2="54219" y2="30370"/>
                          <a14:foregroundMark x1="56250" y1="30926" x2="51771" y2="34815"/>
                          <a14:foregroundMark x1="56771" y1="30833" x2="54479" y2="32593"/>
                          <a14:foregroundMark x1="36563" y1="28704" x2="41042" y2="32500"/>
                          <a14:foregroundMark x1="41042" y1="32500" x2="41042" y2="32500"/>
                          <a14:foregroundMark x1="44635" y1="49722" x2="45052" y2="49537"/>
                          <a14:foregroundMark x1="45417" y1="50093" x2="45417" y2="50093"/>
                          <a14:foregroundMark x1="45260" y1="50278" x2="45365" y2="51019"/>
                          <a14:foregroundMark x1="39375" y1="49907" x2="40260" y2="49907"/>
                          <a14:foregroundMark x1="35521" y1="49352" x2="36042" y2="41204"/>
                          <a14:foregroundMark x1="36042" y1="42315" x2="36563" y2="28889"/>
                          <a14:foregroundMark x1="36615" y1="28519" x2="38385" y2="28796"/>
                          <a14:foregroundMark x1="36354" y1="31852" x2="35625" y2="42315"/>
                          <a14:foregroundMark x1="35677" y1="42407" x2="35573" y2="49444"/>
                          <a14:foregroundMark x1="36354" y1="28519" x2="36198" y2="33704"/>
                          <a14:foregroundMark x1="57604" y1="30370" x2="52188" y2="35000"/>
                          <a14:foregroundMark x1="41458" y1="18426" x2="41771" y2="20741"/>
                          <a14:foregroundMark x1="47813" y1="19537" x2="45833" y2="21667"/>
                          <a14:foregroundMark x1="26146" y1="10000" x2="30469" y2="3611"/>
                          <a14:foregroundMark x1="26146" y1="10463" x2="39167" y2="28056"/>
                          <a14:backgroundMark x1="12969" y1="62037" x2="40833" y2="59722"/>
                          <a14:backgroundMark x1="40833" y1="59722" x2="77188" y2="63519"/>
                          <a14:backgroundMark x1="77188" y1="63519" x2="90052" y2="71759"/>
                          <a14:backgroundMark x1="90052" y1="71759" x2="14583" y2="68426"/>
                          <a14:backgroundMark x1="14583" y1="68426" x2="45260" y2="79537"/>
                          <a14:backgroundMark x1="45260" y1="79537" x2="66563" y2="79444"/>
                          <a14:backgroundMark x1="66563" y1="79444" x2="88542" y2="84352"/>
                          <a14:backgroundMark x1="88542" y1="84352" x2="11979" y2="82130"/>
                          <a14:backgroundMark x1="75000" y1="56852" x2="92604" y2="67500"/>
                          <a14:backgroundMark x1="52292" y1="53704" x2="58594" y2="54722"/>
                          <a14:backgroundMark x1="42604" y1="53889" x2="45156" y2="53889"/>
                          <a14:backgroundMark x1="45885" y1="53889" x2="52865" y2="54352"/>
                        </a14:backgroundRemoval>
                      </a14:imgEffect>
                    </a14:imgLayer>
                  </a14:imgProps>
                </a:ext>
                <a:ext uri="{28A0092B-C50C-407E-A947-70E740481C1C}">
                  <a14:useLocalDpi xmlns:a14="http://schemas.microsoft.com/office/drawing/2010/main" val="0"/>
                </a:ext>
              </a:extLst>
            </a:blip>
            <a:srcRect l="23437" r="41096" b="47542"/>
            <a:stretch>
              <a:fillRect/>
            </a:stretch>
          </p:blipFill>
          <p:spPr bwMode="auto">
            <a:xfrm>
              <a:off x="8098289" y="648314"/>
              <a:ext cx="865400" cy="720000"/>
            </a:xfrm>
            <a:prstGeom prst="rect">
              <a:avLst/>
            </a:prstGeom>
            <a:noFill/>
            <a:effectLst>
              <a:outerShdw blurRad="12700" dist="127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D00777C6-FCC3-D2CE-F7BF-FB3BA5D66607}"/>
              </a:ext>
            </a:extLst>
          </p:cNvPr>
          <p:cNvGrpSpPr/>
          <p:nvPr/>
        </p:nvGrpSpPr>
        <p:grpSpPr>
          <a:xfrm>
            <a:off x="10502262" y="1728118"/>
            <a:ext cx="1711566" cy="471662"/>
            <a:chOff x="8885707" y="6114420"/>
            <a:chExt cx="3897987" cy="1074180"/>
          </a:xfrm>
          <a:effectLst>
            <a:outerShdw blurRad="50800" dist="50800" dir="2700000" algn="tl" rotWithShape="0">
              <a:prstClr val="black">
                <a:alpha val="40000"/>
              </a:prstClr>
            </a:outerShdw>
          </a:effectLst>
        </p:grpSpPr>
        <p:pic>
          <p:nvPicPr>
            <p:cNvPr id="6" name="Picture 5" descr="A satellite in space with blue panels&#10;&#10;Description automatically generated">
              <a:extLst>
                <a:ext uri="{FF2B5EF4-FFF2-40B4-BE49-F238E27FC236}">
                  <a16:creationId xmlns:a16="http://schemas.microsoft.com/office/drawing/2014/main" id="{C3218FE9-68C4-F334-DE41-236EAF1A4D5E}"/>
                </a:ext>
              </a:extLst>
            </p:cNvPr>
            <p:cNvPicPr>
              <a:picLocks noChangeAspect="1"/>
            </p:cNvPicPr>
            <p:nvPr/>
          </p:nvPicPr>
          <p:blipFill>
            <a:blip r:embed="rId15"/>
            <a:srcRect l="37588" t="30580" b="14814"/>
            <a:stretch>
              <a:fillRect/>
            </a:stretch>
          </p:blipFill>
          <p:spPr>
            <a:xfrm>
              <a:off x="9798213" y="6114420"/>
              <a:ext cx="873038" cy="579120"/>
            </a:xfrm>
            <a:prstGeom prst="rect">
              <a:avLst/>
            </a:prstGeom>
            <a:noFill/>
            <a:effectLst>
              <a:outerShdw blurRad="25400" dist="12700" dir="2700000" algn="tl" rotWithShape="0">
                <a:schemeClr val="bg1">
                  <a:alpha val="40000"/>
                </a:schemeClr>
              </a:outerShdw>
            </a:effectLst>
          </p:spPr>
        </p:pic>
        <p:pic>
          <p:nvPicPr>
            <p:cNvPr id="8" name="Picture 7" descr="A satellite in space with blue panels&#10;&#10;Description automatically generated">
              <a:extLst>
                <a:ext uri="{FF2B5EF4-FFF2-40B4-BE49-F238E27FC236}">
                  <a16:creationId xmlns:a16="http://schemas.microsoft.com/office/drawing/2014/main" id="{C67CB808-C458-3C51-DB76-172341D81A48}"/>
                </a:ext>
              </a:extLst>
            </p:cNvPr>
            <p:cNvPicPr>
              <a:picLocks noChangeAspect="1"/>
            </p:cNvPicPr>
            <p:nvPr/>
          </p:nvPicPr>
          <p:blipFill>
            <a:blip r:embed="rId15"/>
            <a:srcRect l="37588" t="30580" b="14814"/>
            <a:stretch>
              <a:fillRect/>
            </a:stretch>
          </p:blipFill>
          <p:spPr>
            <a:xfrm>
              <a:off x="9225644" y="6609480"/>
              <a:ext cx="873038" cy="579120"/>
            </a:xfrm>
            <a:prstGeom prst="rect">
              <a:avLst/>
            </a:prstGeom>
            <a:noFill/>
            <a:effectLst>
              <a:outerShdw blurRad="25400" dist="12700" dir="2700000" algn="tl" rotWithShape="0">
                <a:schemeClr val="bg1">
                  <a:alpha val="40000"/>
                </a:schemeClr>
              </a:outerShdw>
            </a:effectLst>
          </p:spPr>
        </p:pic>
        <p:pic>
          <p:nvPicPr>
            <p:cNvPr id="13" name="Picture 12" descr="A satellite in space with blue panels&#10;&#10;Description automatically generated">
              <a:extLst>
                <a:ext uri="{FF2B5EF4-FFF2-40B4-BE49-F238E27FC236}">
                  <a16:creationId xmlns:a16="http://schemas.microsoft.com/office/drawing/2014/main" id="{31E39BCD-E79E-38A3-A382-CF874B8E1028}"/>
                </a:ext>
              </a:extLst>
            </p:cNvPr>
            <p:cNvPicPr>
              <a:picLocks noChangeAspect="1"/>
            </p:cNvPicPr>
            <p:nvPr/>
          </p:nvPicPr>
          <p:blipFill>
            <a:blip r:embed="rId15"/>
            <a:srcRect l="37588" t="30580" b="14814"/>
            <a:stretch>
              <a:fillRect/>
            </a:stretch>
          </p:blipFill>
          <p:spPr>
            <a:xfrm>
              <a:off x="8885707" y="6114420"/>
              <a:ext cx="873038" cy="579120"/>
            </a:xfrm>
            <a:prstGeom prst="rect">
              <a:avLst/>
            </a:prstGeom>
            <a:noFill/>
            <a:effectLst>
              <a:outerShdw blurRad="25400" dist="12700" dir="2700000" algn="tl" rotWithShape="0">
                <a:schemeClr val="bg1">
                  <a:alpha val="40000"/>
                </a:schemeClr>
              </a:outerShdw>
            </a:effectLst>
          </p:spPr>
        </p:pic>
        <p:pic>
          <p:nvPicPr>
            <p:cNvPr id="14" name="Picture 13" descr="A satellite in space with blue panels&#10;&#10;Description automatically generated">
              <a:extLst>
                <a:ext uri="{FF2B5EF4-FFF2-40B4-BE49-F238E27FC236}">
                  <a16:creationId xmlns:a16="http://schemas.microsoft.com/office/drawing/2014/main" id="{6390308B-BAA6-AF99-ABD9-C71662CB73E8}"/>
                </a:ext>
              </a:extLst>
            </p:cNvPr>
            <p:cNvPicPr>
              <a:picLocks noChangeAspect="1"/>
            </p:cNvPicPr>
            <p:nvPr/>
          </p:nvPicPr>
          <p:blipFill>
            <a:blip r:embed="rId15"/>
            <a:srcRect l="37588" t="30580" b="14814"/>
            <a:stretch>
              <a:fillRect/>
            </a:stretch>
          </p:blipFill>
          <p:spPr>
            <a:xfrm>
              <a:off x="11910656" y="6609480"/>
              <a:ext cx="873038" cy="579120"/>
            </a:xfrm>
            <a:prstGeom prst="rect">
              <a:avLst/>
            </a:prstGeom>
            <a:noFill/>
            <a:effectLst>
              <a:outerShdw blurRad="25400" dist="12700" dir="2700000" algn="tl" rotWithShape="0">
                <a:schemeClr val="bg1">
                  <a:alpha val="40000"/>
                </a:schemeClr>
              </a:outerShdw>
            </a:effectLst>
          </p:spPr>
        </p:pic>
        <p:pic>
          <p:nvPicPr>
            <p:cNvPr id="16" name="Picture 15" descr="A satellite in space with blue panels&#10;&#10;Description automatically generated">
              <a:extLst>
                <a:ext uri="{FF2B5EF4-FFF2-40B4-BE49-F238E27FC236}">
                  <a16:creationId xmlns:a16="http://schemas.microsoft.com/office/drawing/2014/main" id="{E118E862-4C63-8FEC-C6BE-93167C7E90DF}"/>
                </a:ext>
              </a:extLst>
            </p:cNvPr>
            <p:cNvPicPr>
              <a:picLocks noChangeAspect="1"/>
            </p:cNvPicPr>
            <p:nvPr/>
          </p:nvPicPr>
          <p:blipFill>
            <a:blip r:embed="rId15"/>
            <a:srcRect l="37588" t="30580" b="14814"/>
            <a:stretch>
              <a:fillRect/>
            </a:stretch>
          </p:blipFill>
          <p:spPr>
            <a:xfrm>
              <a:off x="11015652" y="6609480"/>
              <a:ext cx="873038" cy="579120"/>
            </a:xfrm>
            <a:prstGeom prst="rect">
              <a:avLst/>
            </a:prstGeom>
            <a:noFill/>
            <a:effectLst>
              <a:outerShdw blurRad="25400" dist="12700" dir="2700000" algn="tl" rotWithShape="0">
                <a:schemeClr val="bg1">
                  <a:alpha val="40000"/>
                </a:schemeClr>
              </a:outerShdw>
            </a:effectLst>
          </p:spPr>
        </p:pic>
        <p:pic>
          <p:nvPicPr>
            <p:cNvPr id="18" name="Picture 17" descr="A satellite in space with blue panels&#10;&#10;Description automatically generated">
              <a:extLst>
                <a:ext uri="{FF2B5EF4-FFF2-40B4-BE49-F238E27FC236}">
                  <a16:creationId xmlns:a16="http://schemas.microsoft.com/office/drawing/2014/main" id="{A972C3FF-C81B-611B-8638-558B2D56A732}"/>
                </a:ext>
              </a:extLst>
            </p:cNvPr>
            <p:cNvPicPr>
              <a:picLocks noChangeAspect="1"/>
            </p:cNvPicPr>
            <p:nvPr/>
          </p:nvPicPr>
          <p:blipFill>
            <a:blip r:embed="rId15"/>
            <a:srcRect l="37588" t="30580" b="14814"/>
            <a:stretch>
              <a:fillRect/>
            </a:stretch>
          </p:blipFill>
          <p:spPr>
            <a:xfrm>
              <a:off x="10120648" y="6609480"/>
              <a:ext cx="873038" cy="579120"/>
            </a:xfrm>
            <a:prstGeom prst="rect">
              <a:avLst/>
            </a:prstGeom>
            <a:noFill/>
            <a:effectLst>
              <a:outerShdw blurRad="25400" dist="12700" dir="2700000" algn="tl" rotWithShape="0">
                <a:schemeClr val="bg1">
                  <a:alpha val="40000"/>
                </a:schemeClr>
              </a:outerShdw>
            </a:effectLst>
          </p:spPr>
        </p:pic>
        <p:pic>
          <p:nvPicPr>
            <p:cNvPr id="21" name="Picture 20" descr="A satellite in space with blue panels&#10;&#10;Description automatically generated">
              <a:extLst>
                <a:ext uri="{FF2B5EF4-FFF2-40B4-BE49-F238E27FC236}">
                  <a16:creationId xmlns:a16="http://schemas.microsoft.com/office/drawing/2014/main" id="{95DDCACF-A0ED-80A0-1488-D65797FA9980}"/>
                </a:ext>
              </a:extLst>
            </p:cNvPr>
            <p:cNvPicPr>
              <a:picLocks noChangeAspect="1"/>
            </p:cNvPicPr>
            <p:nvPr/>
          </p:nvPicPr>
          <p:blipFill>
            <a:blip r:embed="rId15"/>
            <a:srcRect l="37588" t="30580" b="14814"/>
            <a:stretch>
              <a:fillRect/>
            </a:stretch>
          </p:blipFill>
          <p:spPr>
            <a:xfrm>
              <a:off x="11623227" y="6114420"/>
              <a:ext cx="873038" cy="579120"/>
            </a:xfrm>
            <a:prstGeom prst="rect">
              <a:avLst/>
            </a:prstGeom>
            <a:noFill/>
            <a:effectLst>
              <a:outerShdw blurRad="25400" dist="12700" dir="2700000" algn="tl" rotWithShape="0">
                <a:schemeClr val="bg1">
                  <a:alpha val="40000"/>
                </a:schemeClr>
              </a:outerShdw>
            </a:effectLst>
          </p:spPr>
        </p:pic>
        <p:pic>
          <p:nvPicPr>
            <p:cNvPr id="22" name="Picture 21" descr="A satellite in space with blue panels&#10;&#10;Description automatically generated">
              <a:extLst>
                <a:ext uri="{FF2B5EF4-FFF2-40B4-BE49-F238E27FC236}">
                  <a16:creationId xmlns:a16="http://schemas.microsoft.com/office/drawing/2014/main" id="{A5F313AA-03BA-EEE4-F15F-7964015DF566}"/>
                </a:ext>
              </a:extLst>
            </p:cNvPr>
            <p:cNvPicPr>
              <a:picLocks noChangeAspect="1"/>
            </p:cNvPicPr>
            <p:nvPr/>
          </p:nvPicPr>
          <p:blipFill>
            <a:blip r:embed="rId15"/>
            <a:srcRect l="37588" t="30580" b="14814"/>
            <a:stretch>
              <a:fillRect/>
            </a:stretch>
          </p:blipFill>
          <p:spPr>
            <a:xfrm>
              <a:off x="10710719" y="6114420"/>
              <a:ext cx="873038" cy="579120"/>
            </a:xfrm>
            <a:prstGeom prst="rect">
              <a:avLst/>
            </a:prstGeom>
            <a:noFill/>
            <a:effectLst>
              <a:outerShdw blurRad="25400" dist="12700" dir="2700000" algn="tl" rotWithShape="0">
                <a:schemeClr val="bg1">
                  <a:alpha val="40000"/>
                </a:schemeClr>
              </a:outerShdw>
            </a:effectLst>
          </p:spPr>
        </p:pic>
      </p:grpSp>
      <p:grpSp>
        <p:nvGrpSpPr>
          <p:cNvPr id="23" name="Group 22">
            <a:extLst>
              <a:ext uri="{FF2B5EF4-FFF2-40B4-BE49-F238E27FC236}">
                <a16:creationId xmlns:a16="http://schemas.microsoft.com/office/drawing/2014/main" id="{33874863-C012-55C5-B9CC-74248FFE5E11}"/>
              </a:ext>
            </a:extLst>
          </p:cNvPr>
          <p:cNvGrpSpPr/>
          <p:nvPr/>
        </p:nvGrpSpPr>
        <p:grpSpPr>
          <a:xfrm>
            <a:off x="10675484" y="1341806"/>
            <a:ext cx="1365121" cy="404376"/>
            <a:chOff x="8903826" y="2996888"/>
            <a:chExt cx="1790751" cy="530456"/>
          </a:xfrm>
          <a:effectLst>
            <a:outerShdw blurRad="50800" dist="50800" dir="2700000" algn="tl" rotWithShape="0">
              <a:prstClr val="black">
                <a:alpha val="40000"/>
              </a:prstClr>
            </a:outerShdw>
          </a:effectLst>
        </p:grpSpPr>
        <p:pic>
          <p:nvPicPr>
            <p:cNvPr id="25" name="Picture 24">
              <a:extLst>
                <a:ext uri="{FF2B5EF4-FFF2-40B4-BE49-F238E27FC236}">
                  <a16:creationId xmlns:a16="http://schemas.microsoft.com/office/drawing/2014/main" id="{5B2D7B5E-DA30-1E51-70FE-3CA9CD278BC4}"/>
                </a:ext>
              </a:extLst>
            </p:cNvPr>
            <p:cNvPicPr>
              <a:picLocks noChangeAspect="1"/>
            </p:cNvPicPr>
            <p:nvPr/>
          </p:nvPicPr>
          <p:blipFill>
            <a:blip r:embed="rId16">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903826" y="2996888"/>
              <a:ext cx="896526" cy="530456"/>
            </a:xfrm>
            <a:prstGeom prst="rect">
              <a:avLst/>
            </a:prstGeom>
            <a:noFill/>
            <a:effectLst>
              <a:outerShdw blurRad="12700" dist="12700" dir="2700000" algn="tl" rotWithShape="0">
                <a:schemeClr val="bg1">
                  <a:alpha val="40000"/>
                </a:schemeClr>
              </a:outerShdw>
            </a:effectLst>
          </p:spPr>
        </p:pic>
        <p:pic>
          <p:nvPicPr>
            <p:cNvPr id="26" name="Picture 25">
              <a:extLst>
                <a:ext uri="{FF2B5EF4-FFF2-40B4-BE49-F238E27FC236}">
                  <a16:creationId xmlns:a16="http://schemas.microsoft.com/office/drawing/2014/main" id="{F5D3E9A1-D6B2-9D9B-D0D8-9EB1D213288D}"/>
                </a:ext>
              </a:extLst>
            </p:cNvPr>
            <p:cNvPicPr>
              <a:picLocks noChangeAspect="1"/>
            </p:cNvPicPr>
            <p:nvPr/>
          </p:nvPicPr>
          <p:blipFill>
            <a:blip r:embed="rId16">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val="0"/>
                </a:ext>
              </a:extLst>
            </a:blip>
            <a:stretch>
              <a:fillRect/>
            </a:stretch>
          </p:blipFill>
          <p:spPr>
            <a:xfrm>
              <a:off x="9798051" y="2996888"/>
              <a:ext cx="896526" cy="530456"/>
            </a:xfrm>
            <a:prstGeom prst="rect">
              <a:avLst/>
            </a:prstGeom>
            <a:noFill/>
            <a:effectLst>
              <a:outerShdw blurRad="12700" dist="12700" dir="2700000" algn="tl" rotWithShape="0">
                <a:schemeClr val="bg1">
                  <a:alpha val="40000"/>
                </a:schemeClr>
              </a:outerShdw>
            </a:effectLst>
          </p:spPr>
        </p:pic>
      </p:grpSp>
      <p:pic>
        <p:nvPicPr>
          <p:cNvPr id="43" name="Picture 7">
            <a:extLst>
              <a:ext uri="{FF2B5EF4-FFF2-40B4-BE49-F238E27FC236}">
                <a16:creationId xmlns:a16="http://schemas.microsoft.com/office/drawing/2014/main" id="{2F963FBA-DABA-B531-AD11-B6F961175041}"/>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33879" t="-4723" r="33268"/>
          <a:stretch>
            <a:fillRect/>
          </a:stretch>
        </p:blipFill>
        <p:spPr bwMode="auto">
          <a:xfrm>
            <a:off x="91936" y="2008552"/>
            <a:ext cx="1440000" cy="2920205"/>
          </a:xfrm>
          <a:prstGeom prst="rect">
            <a:avLst/>
          </a:prstGeom>
          <a:solidFill>
            <a:srgbClr val="003360"/>
          </a:solidFill>
        </p:spPr>
      </p:pic>
      <p:pic>
        <p:nvPicPr>
          <p:cNvPr id="45" name="Picture 44" descr="A rocket launching at night&#10;&#10;AI-generated content may be incorrect.">
            <a:extLst>
              <a:ext uri="{FF2B5EF4-FFF2-40B4-BE49-F238E27FC236}">
                <a16:creationId xmlns:a16="http://schemas.microsoft.com/office/drawing/2014/main" id="{EC7D2C88-322B-E5A0-481B-F359CEF084DF}"/>
              </a:ext>
            </a:extLst>
          </p:cNvPr>
          <p:cNvPicPr>
            <a:picLocks noChangeAspect="1"/>
          </p:cNvPicPr>
          <p:nvPr/>
        </p:nvPicPr>
        <p:blipFill>
          <a:blip r:embed="rId19">
            <a:extLst>
              <a:ext uri="{28A0092B-C50C-407E-A947-70E740481C1C}">
                <a14:useLocalDpi xmlns:a14="http://schemas.microsoft.com/office/drawing/2010/main" val="0"/>
              </a:ext>
            </a:extLst>
          </a:blip>
          <a:srcRect l="9784" r="15819"/>
          <a:stretch>
            <a:fillRect/>
          </a:stretch>
        </p:blipFill>
        <p:spPr>
          <a:xfrm>
            <a:off x="1606654" y="2008552"/>
            <a:ext cx="1440000" cy="2920204"/>
          </a:xfrm>
          <a:prstGeom prst="rect">
            <a:avLst/>
          </a:prstGeom>
        </p:spPr>
      </p:pic>
      <p:sp>
        <p:nvSpPr>
          <p:cNvPr id="47" name="TextBox 46">
            <a:extLst>
              <a:ext uri="{FF2B5EF4-FFF2-40B4-BE49-F238E27FC236}">
                <a16:creationId xmlns:a16="http://schemas.microsoft.com/office/drawing/2014/main" id="{71C7429E-1C3A-F38C-9E6E-BB829AE4C172}"/>
              </a:ext>
            </a:extLst>
          </p:cNvPr>
          <p:cNvSpPr txBox="1"/>
          <p:nvPr/>
        </p:nvSpPr>
        <p:spPr>
          <a:xfrm>
            <a:off x="91936" y="4976518"/>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AIX, Hive, Forest-3 </a:t>
            </a:r>
            <a:r>
              <a:rPr kumimoji="0" lang="en-GB" sz="110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a:t>
            </a:r>
            <a:r>
              <a:rPr kumimoji="0" lang="en-GB" sz="1100" b="0" i="1" u="none" strike="noStrike" kern="1200" cap="none" spc="0" normalizeH="0" baseline="0" noProof="0" err="1">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InCubed</a:t>
            </a:r>
            <a:r>
              <a:rPr kumimoji="0" lang="en-GB" sz="110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 supported) </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 HEO Pathfinder </a:t>
            </a:r>
            <a:r>
              <a:rPr kumimoji="0" lang="en-GB" sz="110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(Iride precursor)</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200" b="1" i="0" u="none" strike="noStrike" kern="1200" cap="none" spc="0" normalizeH="0" baseline="0" noProof="0">
                <a:ln>
                  <a:noFill/>
                </a:ln>
                <a:solidFill>
                  <a:srgbClr val="FEFFFF"/>
                </a:solidFill>
                <a:effectLst>
                  <a:outerShdw blurRad="38100" dist="38100" dir="2700000" algn="tl">
                    <a:srgbClr val="000000">
                      <a:alpha val="43137"/>
                    </a:srgbClr>
                  </a:outerShdw>
                </a:effectLst>
                <a:uLnTx/>
                <a:uFillTx/>
                <a:latin typeface="Arial" panose="020B0604020202020204"/>
                <a:ea typeface="MS PGothic"/>
                <a:cs typeface="Arial"/>
                <a:sym typeface="Arial"/>
              </a:rPr>
              <a:t>15 January </a:t>
            </a:r>
            <a:endParaRPr kumimoji="0" lang="en-GB" sz="1200" b="1" i="0" u="none" strike="noStrike" kern="1200" cap="none" spc="0" normalizeH="0" baseline="0" noProof="0">
              <a:ln>
                <a:noFill/>
              </a:ln>
              <a:solidFill>
                <a:srgbClr val="FEFFFF"/>
              </a:solidFill>
              <a:effectLst/>
              <a:uLnTx/>
              <a:uFillTx/>
              <a:latin typeface="Arial" panose="020B0604020202020204"/>
              <a:ea typeface="Calibri"/>
              <a:cs typeface="Arial"/>
              <a:sym typeface="Arial"/>
            </a:endParaRPr>
          </a:p>
        </p:txBody>
      </p:sp>
      <p:sp>
        <p:nvSpPr>
          <p:cNvPr id="48" name="TextBox 47">
            <a:extLst>
              <a:ext uri="{FF2B5EF4-FFF2-40B4-BE49-F238E27FC236}">
                <a16:creationId xmlns:a16="http://schemas.microsoft.com/office/drawing/2014/main" id="{A8679AC2-7CD9-A799-FA78-6646428C93C7}"/>
              </a:ext>
            </a:extLst>
          </p:cNvPr>
          <p:cNvSpPr txBox="1"/>
          <p:nvPr/>
        </p:nvSpPr>
        <p:spPr>
          <a:xfrm>
            <a:off x="1606654" y="4976518"/>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Biomass</a:t>
            </a: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 </a:t>
            </a:r>
            <a:b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br>
            <a:r>
              <a:rPr kumimoji="0" lang="en-GB" sz="1600" b="1" i="0" u="none" strike="noStrike" kern="1200" cap="none" spc="0" normalizeH="0" baseline="0" noProof="0">
                <a:ln>
                  <a:noFill/>
                </a:ln>
                <a:solidFill>
                  <a:srgbClr val="FEFFFF"/>
                </a:solidFill>
                <a:effectLst/>
                <a:uLnTx/>
                <a:uFillTx/>
                <a:latin typeface="Arial" panose="020B0604020202020204"/>
                <a:ea typeface="Calibri"/>
                <a:cs typeface="Arial"/>
                <a:sym typeface="Arial"/>
              </a:rPr>
              <a:t>29 April</a:t>
            </a:r>
          </a:p>
        </p:txBody>
      </p:sp>
      <p:pic>
        <p:nvPicPr>
          <p:cNvPr id="49" name="Picture 48">
            <a:extLst>
              <a:ext uri="{FF2B5EF4-FFF2-40B4-BE49-F238E27FC236}">
                <a16:creationId xmlns:a16="http://schemas.microsoft.com/office/drawing/2014/main" id="{2B7AC1F2-F59C-BAC0-CC5C-8E37389EA0B1}"/>
              </a:ext>
            </a:extLst>
          </p:cNvPr>
          <p:cNvPicPr>
            <a:picLocks noChangeAspect="1"/>
          </p:cNvPicPr>
          <p:nvPr/>
        </p:nvPicPr>
        <p:blipFill>
          <a:blip r:embed="rId20">
            <a:extLst>
              <a:ext uri="{BEBA8EAE-BF5A-486C-A8C5-ECC9F3942E4B}">
                <a14:imgProps xmlns:a14="http://schemas.microsoft.com/office/drawing/2010/main">
                  <a14:imgLayer r:embed="rId21">
                    <a14:imgEffect>
                      <a14:brightnessContrast bright="20000"/>
                    </a14:imgEffect>
                  </a14:imgLayer>
                </a14:imgProps>
              </a:ext>
            </a:extLst>
          </a:blip>
          <a:stretch>
            <a:fillRect/>
          </a:stretch>
        </p:blipFill>
        <p:spPr>
          <a:xfrm>
            <a:off x="1787869" y="1021955"/>
            <a:ext cx="1038564" cy="760710"/>
          </a:xfrm>
          <a:prstGeom prst="rect">
            <a:avLst/>
          </a:prstGeom>
          <a:noFill/>
          <a:effectLst>
            <a:outerShdw blurRad="12700" dist="12700" dir="2700000" algn="tl" rotWithShape="0">
              <a:schemeClr val="bg1">
                <a:alpha val="40000"/>
              </a:schemeClr>
            </a:outerShdw>
          </a:effectLst>
        </p:spPr>
      </p:pic>
      <p:pic>
        <p:nvPicPr>
          <p:cNvPr id="50" name="Picture 2" descr="Third AI-eXpress satellite in orbit for a new era of edge intelligence in  space | Planetek Italia">
            <a:extLst>
              <a:ext uri="{FF2B5EF4-FFF2-40B4-BE49-F238E27FC236}">
                <a16:creationId xmlns:a16="http://schemas.microsoft.com/office/drawing/2014/main" id="{70C9CC48-192F-8E7B-7962-1D822D9D42AF}"/>
              </a:ext>
            </a:extLst>
          </p:cNvPr>
          <p:cNvPicPr>
            <a:picLocks noChangeAspect="1" noChangeArrowheads="1"/>
          </p:cNvPicPr>
          <p:nvPr/>
        </p:nvPicPr>
        <p:blipFill rotWithShape="1">
          <a:blip r:embed="rId22">
            <a:extLst>
              <a:ext uri="{BEBA8EAE-BF5A-486C-A8C5-ECC9F3942E4B}">
                <a14:imgProps xmlns:a14="http://schemas.microsoft.com/office/drawing/2010/main">
                  <a14:imgLayer r:embed="rId23">
                    <a14:imgEffect>
                      <a14:backgroundRemoval t="10000" b="90000" l="10000" r="90000">
                        <a14:foregroundMark x1="18802" y1="70093" x2="23854" y2="72222"/>
                        <a14:foregroundMark x1="19271" y1="71852" x2="19271" y2="71852"/>
                        <a14:foregroundMark x1="40781" y1="31667" x2="43281" y2="36944"/>
                        <a14:foregroundMark x1="43281" y1="36944" x2="46771" y2="40093"/>
                        <a14:foregroundMark x1="46771" y1="40093" x2="49271" y2="39074"/>
                        <a14:foregroundMark x1="48229" y1="47315" x2="48229" y2="47315"/>
                        <a14:foregroundMark x1="18750" y1="71852" x2="18750" y2="71852"/>
                        <a14:foregroundMark x1="33385" y1="20463" x2="33385" y2="20463"/>
                        <a14:foregroundMark x1="33333" y1="19907" x2="33333" y2="19907"/>
                        <a14:foregroundMark x1="46979" y1="31111" x2="47396" y2="31852"/>
                        <a14:backgroundMark x1="51510" y1="71204" x2="61302" y2="61111"/>
                        <a14:backgroundMark x1="61302" y1="61111" x2="72969" y2="69722"/>
                        <a14:backgroundMark x1="72969" y1="69722" x2="90156" y2="43704"/>
                        <a14:backgroundMark x1="90156" y1="43704" x2="93125" y2="56296"/>
                      </a14:backgroundRemoval>
                    </a14:imgEffect>
                    <a14:imgEffect>
                      <a14:brightnessContrast bright="20000"/>
                    </a14:imgEffect>
                  </a14:imgLayer>
                </a14:imgProps>
              </a:ext>
              <a:ext uri="{28A0092B-C50C-407E-A947-70E740481C1C}">
                <a14:useLocalDpi xmlns:a14="http://schemas.microsoft.com/office/drawing/2010/main" val="0"/>
              </a:ext>
            </a:extLst>
          </a:blip>
          <a:srcRect l="12423" t="19363" r="44181" b="14672"/>
          <a:stretch>
            <a:fillRect/>
          </a:stretch>
        </p:blipFill>
        <p:spPr bwMode="auto">
          <a:xfrm>
            <a:off x="22604" y="1169114"/>
            <a:ext cx="432140" cy="369501"/>
          </a:xfrm>
          <a:prstGeom prst="rect">
            <a:avLst/>
          </a:prstGeom>
          <a:noFill/>
          <a:effectLst>
            <a:outerShdw blurRad="12700" dist="127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pic>
        <p:nvPicPr>
          <p:cNvPr id="51" name="Picture 4" descr="constellr pushes buildup of its HiVE constellation - Astrodrom">
            <a:extLst>
              <a:ext uri="{FF2B5EF4-FFF2-40B4-BE49-F238E27FC236}">
                <a16:creationId xmlns:a16="http://schemas.microsoft.com/office/drawing/2014/main" id="{B22506F1-C035-3CB8-9B59-71797270B39A}"/>
              </a:ext>
            </a:extLst>
          </p:cNvPr>
          <p:cNvPicPr>
            <a:picLocks noChangeAspect="1" noChangeArrowheads="1"/>
          </p:cNvPicPr>
          <p:nvPr/>
        </p:nvPicPr>
        <p:blipFill>
          <a:blip r:embed="rId24">
            <a:extLst>
              <a:ext uri="{BEBA8EAE-BF5A-486C-A8C5-ECC9F3942E4B}">
                <a14:imgProps xmlns:a14="http://schemas.microsoft.com/office/drawing/2010/main">
                  <a14:imgLayer r:embed="rId25">
                    <a14:imgEffect>
                      <a14:backgroundRemoval t="10000" b="90000" l="6133" r="95625">
                        <a14:foregroundMark x1="91758" y1="70764" x2="92695" y2="74653"/>
                        <a14:foregroundMark x1="95703" y1="71528" x2="95703" y2="71528"/>
                        <a14:foregroundMark x1="64141" y1="63333" x2="64141" y2="63333"/>
                        <a14:foregroundMark x1="66445" y1="64861" x2="66445" y2="64861"/>
                        <a14:foregroundMark x1="66992" y1="65903" x2="66992" y2="65903"/>
                        <a14:foregroundMark x1="68867" y1="67431" x2="68867" y2="67431"/>
                        <a14:foregroundMark x1="62695" y1="62431" x2="63008" y2="62569"/>
                        <a14:foregroundMark x1="64805" y1="64028" x2="65625" y2="64444"/>
                        <a14:foregroundMark x1="58867" y1="59444" x2="62266" y2="62014"/>
                        <a14:foregroundMark x1="52930" y1="55208" x2="56250" y2="57778"/>
                        <a14:foregroundMark x1="6328" y1="18889" x2="11172" y2="18889"/>
                        <a14:foregroundMark x1="6133" y1="19028" x2="15313" y2="16111"/>
                        <a14:foregroundMark x1="8984" y1="18333" x2="10938" y2="17222"/>
                        <a14:foregroundMark x1="7383" y1="19861" x2="13672" y2="25208"/>
                        <a14:foregroundMark x1="31335" y1="38713" x2="32422" y2="39653"/>
                        <a14:foregroundMark x1="26641" y1="34653" x2="30923" y2="38356"/>
                        <a14:foregroundMark x1="39609" y1="73403" x2="39609" y2="73403"/>
                        <a14:foregroundMark x1="24688" y1="80278" x2="30859" y2="64306"/>
                        <a14:foregroundMark x1="29812" y1="40317" x2="32266" y2="40694"/>
                        <a14:foregroundMark x1="21406" y1="39028" x2="29418" y2="40257"/>
                        <a14:foregroundMark x1="31211" y1="39167" x2="31211" y2="39167"/>
                        <a14:foregroundMark x1="31094" y1="39167" x2="31094" y2="39167"/>
                        <a14:foregroundMark x1="31133" y1="39167" x2="31133" y2="39167"/>
                        <a14:foregroundMark x1="31172" y1="39236" x2="31172" y2="39236"/>
                        <a14:foregroundMark x1="31133" y1="39236" x2="31133" y2="39236"/>
                        <a14:foregroundMark x1="31133" y1="39236" x2="31367" y2="39236"/>
                        <a14:foregroundMark x1="41211" y1="73472" x2="41875" y2="82569"/>
                        <a14:backgroundMark x1="29766" y1="39306" x2="31094" y2="39375"/>
                        <a14:backgroundMark x1="31406" y1="40000" x2="31406" y2="40000"/>
                      </a14:backgroundRemoval>
                    </a14:imgEffect>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24395" y="902558"/>
            <a:ext cx="959207" cy="539554"/>
          </a:xfrm>
          <a:prstGeom prst="rect">
            <a:avLst/>
          </a:prstGeom>
          <a:noFill/>
          <a:effectLst>
            <a:outerShdw blurRad="12700" dist="127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pic>
        <p:nvPicPr>
          <p:cNvPr id="52" name="Picture 6" descr="ESA - Forest-3 artistic impression">
            <a:extLst>
              <a:ext uri="{FF2B5EF4-FFF2-40B4-BE49-F238E27FC236}">
                <a16:creationId xmlns:a16="http://schemas.microsoft.com/office/drawing/2014/main" id="{4CDFF6C8-B4DF-03A6-7E3D-797125A033F2}"/>
              </a:ext>
            </a:extLst>
          </p:cNvPr>
          <p:cNvPicPr>
            <a:picLocks noChangeAspect="1" noChangeArrowheads="1"/>
          </p:cNvPicPr>
          <p:nvPr/>
        </p:nvPicPr>
        <p:blipFill>
          <a:blip r:embed="rId26">
            <a:extLst>
              <a:ext uri="{BEBA8EAE-BF5A-486C-A8C5-ECC9F3942E4B}">
                <a14:imgProps xmlns:a14="http://schemas.microsoft.com/office/drawing/2010/main">
                  <a14:imgLayer r:embed="rId27">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419913" y="1414084"/>
            <a:ext cx="445939" cy="489321"/>
          </a:xfrm>
          <a:prstGeom prst="rect">
            <a:avLst/>
          </a:prstGeom>
          <a:noFill/>
          <a:effectLst>
            <a:outerShdw blurRad="12700" dist="12700" dir="2700000" algn="tl" rotWithShape="0">
              <a:schemeClr val="bg1">
                <a:alpha val="40000"/>
              </a:schemeClr>
            </a:outerShdw>
          </a:effectLst>
          <a:extLst>
            <a:ext uri="{909E8E84-426E-40DD-AFC4-6F175D3DCCD1}">
              <a14:hiddenFill xmlns:a14="http://schemas.microsoft.com/office/drawing/2010/main">
                <a:solidFill>
                  <a:srgbClr val="FFFFFF"/>
                </a:solidFill>
              </a14:hiddenFill>
            </a:ext>
          </a:extLst>
        </p:spPr>
      </p:pic>
      <p:pic>
        <p:nvPicPr>
          <p:cNvPr id="20" name="Picture 19" descr="A satellite in space above the earth&#10;&#10;AI-generated content may be incorrect.">
            <a:extLst>
              <a:ext uri="{FF2B5EF4-FFF2-40B4-BE49-F238E27FC236}">
                <a16:creationId xmlns:a16="http://schemas.microsoft.com/office/drawing/2014/main" id="{2BFA7553-2C78-F5A7-1B2B-30BC33FC22B5}"/>
              </a:ext>
            </a:extLst>
          </p:cNvPr>
          <p:cNvPicPr>
            <a:picLocks noChangeAspect="1"/>
          </p:cNvPicPr>
          <p:nvPr/>
        </p:nvPicPr>
        <p:blipFill>
          <a:blip r:embed="rId28">
            <a:extLst>
              <a:ext uri="{BEBA8EAE-BF5A-486C-A8C5-ECC9F3942E4B}">
                <a14:imgProps xmlns:a14="http://schemas.microsoft.com/office/drawing/2010/main">
                  <a14:imgLayer r:embed="rId29">
                    <a14:imgEffect>
                      <a14:backgroundRemoval t="9899" b="89576" l="21205" r="80636">
                        <a14:foregroundMark x1="78386" y1="20606" x2="78386" y2="20606"/>
                        <a14:foregroundMark x1="78705" y1="20364" x2="78705" y2="20364"/>
                        <a14:foregroundMark x1="79295" y1="20162" x2="79295" y2="20162"/>
                        <a14:foregroundMark x1="80023" y1="20162" x2="80023" y2="20162"/>
                        <a14:foregroundMark x1="44386" y1="64687" x2="45159" y2="59677"/>
                        <a14:foregroundMark x1="30000" y1="33576" x2="30000" y2="33576"/>
                        <a14:foregroundMark x1="80364" y1="20162" x2="80364" y2="20162"/>
                        <a14:foregroundMark x1="80523" y1="20162" x2="80523" y2="20162"/>
                        <a14:foregroundMark x1="80636" y1="20121" x2="80636" y2="20121"/>
                        <a14:foregroundMark x1="31682" y1="46667" x2="31682" y2="46667"/>
                        <a14:foregroundMark x1="51682" y1="37051" x2="51682" y2="37051"/>
                        <a14:foregroundMark x1="51614" y1="37616" x2="51614" y2="37616"/>
                      </a14:backgroundRemoval>
                    </a14:imgEffect>
                    <a14:imgEffect>
                      <a14:brightnessContrast bright="20000"/>
                    </a14:imgEffect>
                  </a14:imgLayer>
                </a14:imgProps>
              </a:ext>
              <a:ext uri="{28A0092B-C50C-407E-A947-70E740481C1C}">
                <a14:useLocalDpi xmlns:a14="http://schemas.microsoft.com/office/drawing/2010/main" val="0"/>
              </a:ext>
            </a:extLst>
          </a:blip>
          <a:srcRect l="28819" t="16777" r="17950" b="23980"/>
          <a:stretch>
            <a:fillRect/>
          </a:stretch>
        </p:blipFill>
        <p:spPr>
          <a:xfrm>
            <a:off x="6142777" y="925215"/>
            <a:ext cx="1449572" cy="907458"/>
          </a:xfrm>
          <a:prstGeom prst="rect">
            <a:avLst/>
          </a:prstGeom>
          <a:noFill/>
          <a:effectLst>
            <a:outerShdw blurRad="12700" dist="12700" dir="2700000" algn="tl" rotWithShape="0">
              <a:schemeClr val="bg1">
                <a:alpha val="40000"/>
              </a:schemeClr>
            </a:outerShdw>
          </a:effectLst>
        </p:spPr>
      </p:pic>
      <p:pic>
        <p:nvPicPr>
          <p:cNvPr id="15" name="Picture 2" descr="Image">
            <a:extLst>
              <a:ext uri="{FF2B5EF4-FFF2-40B4-BE49-F238E27FC236}">
                <a16:creationId xmlns:a16="http://schemas.microsoft.com/office/drawing/2014/main" id="{F8A3EEEB-B3C1-97D0-8314-795CC4462009}"/>
              </a:ext>
            </a:extLst>
          </p:cNvPr>
          <p:cNvPicPr>
            <a:picLocks noChangeAspect="1" noChangeArrowheads="1"/>
          </p:cNvPicPr>
          <p:nvPr/>
        </p:nvPicPr>
        <p:blipFill rotWithShape="1">
          <a:blip r:embed="rId30" cstate="hqprint">
            <a:extLst>
              <a:ext uri="{28A0092B-C50C-407E-A947-70E740481C1C}">
                <a14:useLocalDpi xmlns:a14="http://schemas.microsoft.com/office/drawing/2010/main"/>
              </a:ext>
            </a:extLst>
          </a:blip>
          <a:srcRect r="11111"/>
          <a:stretch>
            <a:fillRect/>
          </a:stretch>
        </p:blipFill>
        <p:spPr bwMode="auto">
          <a:xfrm>
            <a:off x="3121373" y="2008552"/>
            <a:ext cx="1440000" cy="2920204"/>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a:extLst>
              <a:ext uri="{FF2B5EF4-FFF2-40B4-BE49-F238E27FC236}">
                <a16:creationId xmlns:a16="http://schemas.microsoft.com/office/drawing/2014/main" id="{AA7544A6-68EE-3A7B-8F27-D19349196E26}"/>
              </a:ext>
            </a:extLst>
          </p:cNvPr>
          <p:cNvSpPr txBox="1"/>
          <p:nvPr/>
        </p:nvSpPr>
        <p:spPr>
          <a:xfrm>
            <a:off x="3121372" y="4960344"/>
            <a:ext cx="1440000" cy="1488000"/>
          </a:xfrm>
          <a:prstGeom prst="rect">
            <a:avLst/>
          </a:prstGeom>
          <a:solidFill>
            <a:srgbClr val="221C1B">
              <a:alpha val="45000"/>
            </a:srgbClr>
          </a:solidFill>
          <a:ln>
            <a:noFill/>
          </a:ln>
          <a:effectLst>
            <a:outerShdw blurRad="50800" dist="38100" dir="2700000" algn="tl" rotWithShape="0">
              <a:prstClr val="black">
                <a:alpha val="40000"/>
              </a:prstClr>
            </a:outerShdw>
            <a:softEdge rad="0"/>
          </a:effectLst>
        </p:spPr>
        <p:txBody>
          <a:bodyPr wrap="square" lIns="0" tIns="45595" rIns="0" bIns="45595" anchor="ctr">
            <a:noAutofit/>
          </a:bodyPr>
          <a:lstStyle>
            <a:defPPr marR="0" lvl="0" algn="l" rtl="0">
              <a:lnSpc>
                <a:spcPct val="100000"/>
              </a:lnSpc>
              <a:spcBef>
                <a:spcPts val="0"/>
              </a:spcBef>
              <a:spcAft>
                <a:spcPts val="0"/>
              </a:spcAft>
            </a:defPPr>
            <a:lvl1pPr indent="0" algn="ctr" defTabSz="683948" fontAlgn="base">
              <a:lnSpc>
                <a:spcPct val="120000"/>
              </a:lnSpc>
              <a:spcAft>
                <a:spcPts val="149"/>
              </a:spcAft>
              <a:buClrTx/>
              <a:buSzPct val="120000"/>
              <a:buFontTx/>
              <a:buNone/>
              <a:tabLst/>
              <a:defRPr kumimoji="0" sz="1425" b="1" kern="1200" spc="0" normalizeH="0" baseline="0">
                <a:ln>
                  <a:noFill/>
                </a:ln>
                <a:solidFill>
                  <a:srgbClr val="FEFFFF"/>
                </a:solidFill>
                <a:effectLst/>
                <a:uLnTx/>
                <a:uFillTx/>
                <a:ea typeface="Calibri"/>
              </a:defRPr>
            </a:lvl1pPr>
          </a:lstStyle>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8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7 HEO </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600" b="0" i="1"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Arial" panose="020B0604020202020204"/>
                <a:ea typeface="MS PGothic"/>
                <a:cs typeface="Arial"/>
                <a:sym typeface="Arial"/>
              </a:rPr>
              <a:t>(IRIDE first constellation)</a:t>
            </a:r>
          </a:p>
          <a:p>
            <a:pPr marL="0" marR="0" lvl="0" indent="0" algn="ctr" defTabSz="911908" rtl="0" eaLnBrk="1" fontAlgn="base" latinLnBrk="0" hangingPunct="1">
              <a:lnSpc>
                <a:spcPct val="120000"/>
              </a:lnSpc>
              <a:spcBef>
                <a:spcPts val="0"/>
              </a:spcBef>
              <a:spcAft>
                <a:spcPts val="199"/>
              </a:spcAft>
              <a:buClrTx/>
              <a:buSzPct val="120000"/>
              <a:buFontTx/>
              <a:buNone/>
              <a:tabLst/>
              <a:defRPr/>
            </a:pPr>
            <a:r>
              <a:rPr kumimoji="0" lang="en-GB" sz="1800" b="1" i="0" u="none" strike="noStrike" kern="1200" cap="none" spc="0" normalizeH="0" baseline="0" noProof="0">
                <a:ln>
                  <a:noFill/>
                </a:ln>
                <a:solidFill>
                  <a:srgbClr val="FEFFFF"/>
                </a:solidFill>
                <a:effectLst>
                  <a:outerShdw blurRad="38100" dist="38100" dir="2700000" algn="tl">
                    <a:srgbClr val="000000">
                      <a:alpha val="43137"/>
                    </a:srgbClr>
                  </a:outerShdw>
                </a:effectLst>
                <a:uLnTx/>
                <a:uFillTx/>
                <a:latin typeface="Arial" panose="020B0604020202020204"/>
                <a:ea typeface="MS PGothic"/>
                <a:cs typeface="Arial"/>
                <a:sym typeface="Arial"/>
              </a:rPr>
              <a:t>23 June</a:t>
            </a:r>
            <a:endParaRPr kumimoji="0" lang="en-GB" sz="1800" b="1" i="0" u="none" strike="noStrike" kern="1200" cap="none" spc="0" normalizeH="0" baseline="0" noProof="0">
              <a:ln>
                <a:noFill/>
              </a:ln>
              <a:solidFill>
                <a:srgbClr val="FEFFFF"/>
              </a:solidFill>
              <a:effectLst/>
              <a:uLnTx/>
              <a:uFillTx/>
              <a:latin typeface="Arial" panose="020B0604020202020204"/>
              <a:ea typeface="Calibri"/>
              <a:cs typeface="Arial"/>
              <a:sym typeface="Arial"/>
            </a:endParaRPr>
          </a:p>
        </p:txBody>
      </p:sp>
      <p:pic>
        <p:nvPicPr>
          <p:cNvPr id="41" name="Picture 40">
            <a:extLst>
              <a:ext uri="{FF2B5EF4-FFF2-40B4-BE49-F238E27FC236}">
                <a16:creationId xmlns:a16="http://schemas.microsoft.com/office/drawing/2014/main" id="{A2848F63-C8E8-2DB9-4682-496353CD159E}"/>
              </a:ext>
            </a:extLst>
          </p:cNvPr>
          <p:cNvPicPr>
            <a:picLocks noChangeAspect="1"/>
          </p:cNvPicPr>
          <p:nvPr/>
        </p:nvPicPr>
        <p:blipFill>
          <a:blip r:embed="rId31" cstate="hqprint">
            <a:extLst>
              <a:ext uri="{BEBA8EAE-BF5A-486C-A8C5-ECC9F3942E4B}">
                <a14:imgProps xmlns:a14="http://schemas.microsoft.com/office/drawing/2010/main">
                  <a14:imgLayer r:embed="rId32">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855021" y="1413318"/>
            <a:ext cx="726024" cy="623285"/>
          </a:xfrm>
          <a:prstGeom prst="rect">
            <a:avLst/>
          </a:prstGeom>
        </p:spPr>
      </p:pic>
      <p:pic>
        <p:nvPicPr>
          <p:cNvPr id="58" name="Picture 57">
            <a:extLst>
              <a:ext uri="{FF2B5EF4-FFF2-40B4-BE49-F238E27FC236}">
                <a16:creationId xmlns:a16="http://schemas.microsoft.com/office/drawing/2014/main" id="{2008092B-2277-B7AA-5616-817DBAB4296F}"/>
              </a:ext>
            </a:extLst>
          </p:cNvPr>
          <p:cNvPicPr>
            <a:picLocks noChangeAspect="1"/>
          </p:cNvPicPr>
          <p:nvPr/>
        </p:nvPicPr>
        <p:blipFill>
          <a:blip r:embed="rId33" cstate="hqprint">
            <a:extLst>
              <a:ext uri="{BEBA8EAE-BF5A-486C-A8C5-ECC9F3942E4B}">
                <a14:imgProps xmlns:a14="http://schemas.microsoft.com/office/drawing/2010/main">
                  <a14:imgLayer r:embed="rId34">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3414640" y="1020636"/>
            <a:ext cx="498443" cy="427909"/>
          </a:xfrm>
          <a:prstGeom prst="rect">
            <a:avLst/>
          </a:prstGeom>
        </p:spPr>
      </p:pic>
      <p:pic>
        <p:nvPicPr>
          <p:cNvPr id="59" name="Picture 58">
            <a:extLst>
              <a:ext uri="{FF2B5EF4-FFF2-40B4-BE49-F238E27FC236}">
                <a16:creationId xmlns:a16="http://schemas.microsoft.com/office/drawing/2014/main" id="{D403D7C0-A646-9CE0-23D3-977A344D9AF0}"/>
              </a:ext>
            </a:extLst>
          </p:cNvPr>
          <p:cNvPicPr>
            <a:picLocks noChangeAspect="1"/>
          </p:cNvPicPr>
          <p:nvPr/>
        </p:nvPicPr>
        <p:blipFill>
          <a:blip r:embed="rId35" cstate="hqprint">
            <a:extLst>
              <a:ext uri="{BEBA8EAE-BF5A-486C-A8C5-ECC9F3942E4B}">
                <a14:imgProps xmlns:a14="http://schemas.microsoft.com/office/drawing/2010/main">
                  <a14:imgLayer r:embed="rId36">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3545812" y="1335702"/>
            <a:ext cx="578036" cy="496238"/>
          </a:xfrm>
          <a:prstGeom prst="rect">
            <a:avLst/>
          </a:prstGeom>
        </p:spPr>
      </p:pic>
      <p:pic>
        <p:nvPicPr>
          <p:cNvPr id="60" name="Picture 59">
            <a:extLst>
              <a:ext uri="{FF2B5EF4-FFF2-40B4-BE49-F238E27FC236}">
                <a16:creationId xmlns:a16="http://schemas.microsoft.com/office/drawing/2014/main" id="{7FCD2E2B-8664-A15E-32F5-F47A08757DEA}"/>
              </a:ext>
            </a:extLst>
          </p:cNvPr>
          <p:cNvPicPr>
            <a:picLocks noChangeAspect="1"/>
          </p:cNvPicPr>
          <p:nvPr/>
        </p:nvPicPr>
        <p:blipFill>
          <a:blip r:embed="rId33" cstate="hqprint">
            <a:extLst>
              <a:ext uri="{BEBA8EAE-BF5A-486C-A8C5-ECC9F3942E4B}">
                <a14:imgProps xmlns:a14="http://schemas.microsoft.com/office/drawing/2010/main">
                  <a14:imgLayer r:embed="rId34">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2991461" y="1020636"/>
            <a:ext cx="498443" cy="427909"/>
          </a:xfrm>
          <a:prstGeom prst="rect">
            <a:avLst/>
          </a:prstGeom>
        </p:spPr>
      </p:pic>
      <p:pic>
        <p:nvPicPr>
          <p:cNvPr id="61" name="Picture 60">
            <a:extLst>
              <a:ext uri="{FF2B5EF4-FFF2-40B4-BE49-F238E27FC236}">
                <a16:creationId xmlns:a16="http://schemas.microsoft.com/office/drawing/2014/main" id="{98849B95-6439-1BDE-5FB8-9A1CBA0874E1}"/>
              </a:ext>
            </a:extLst>
          </p:cNvPr>
          <p:cNvPicPr>
            <a:picLocks noChangeAspect="1"/>
          </p:cNvPicPr>
          <p:nvPr/>
        </p:nvPicPr>
        <p:blipFill>
          <a:blip r:embed="rId35" cstate="hqprint">
            <a:extLst>
              <a:ext uri="{BEBA8EAE-BF5A-486C-A8C5-ECC9F3942E4B}">
                <a14:imgProps xmlns:a14="http://schemas.microsoft.com/office/drawing/2010/main">
                  <a14:imgLayer r:embed="rId36">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3060193" y="1335702"/>
            <a:ext cx="578036" cy="496238"/>
          </a:xfrm>
          <a:prstGeom prst="rect">
            <a:avLst/>
          </a:prstGeom>
        </p:spPr>
      </p:pic>
      <p:pic>
        <p:nvPicPr>
          <p:cNvPr id="62" name="Picture 61">
            <a:extLst>
              <a:ext uri="{FF2B5EF4-FFF2-40B4-BE49-F238E27FC236}">
                <a16:creationId xmlns:a16="http://schemas.microsoft.com/office/drawing/2014/main" id="{5B3FC307-BF07-D123-0370-6540977BB2EE}"/>
              </a:ext>
            </a:extLst>
          </p:cNvPr>
          <p:cNvPicPr>
            <a:picLocks noChangeAspect="1"/>
          </p:cNvPicPr>
          <p:nvPr/>
        </p:nvPicPr>
        <p:blipFill>
          <a:blip r:embed="rId33" cstate="hqprint">
            <a:extLst>
              <a:ext uri="{BEBA8EAE-BF5A-486C-A8C5-ECC9F3942E4B}">
                <a14:imgProps xmlns:a14="http://schemas.microsoft.com/office/drawing/2010/main">
                  <a14:imgLayer r:embed="rId34">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3837819" y="1020636"/>
            <a:ext cx="498443" cy="427909"/>
          </a:xfrm>
          <a:prstGeom prst="rect">
            <a:avLst/>
          </a:prstGeom>
        </p:spPr>
      </p:pic>
      <p:pic>
        <p:nvPicPr>
          <p:cNvPr id="63" name="Picture 62">
            <a:extLst>
              <a:ext uri="{FF2B5EF4-FFF2-40B4-BE49-F238E27FC236}">
                <a16:creationId xmlns:a16="http://schemas.microsoft.com/office/drawing/2014/main" id="{69DB774E-5153-317B-EB63-6C0E9D7DA2A6}"/>
              </a:ext>
            </a:extLst>
          </p:cNvPr>
          <p:cNvPicPr>
            <a:picLocks noChangeAspect="1"/>
          </p:cNvPicPr>
          <p:nvPr/>
        </p:nvPicPr>
        <p:blipFill>
          <a:blip r:embed="rId33" cstate="hqprint">
            <a:extLst>
              <a:ext uri="{BEBA8EAE-BF5A-486C-A8C5-ECC9F3942E4B}">
                <a14:imgProps xmlns:a14="http://schemas.microsoft.com/office/drawing/2010/main">
                  <a14:imgLayer r:embed="rId34">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4031432" y="1369867"/>
            <a:ext cx="498443" cy="427909"/>
          </a:xfrm>
          <a:prstGeom prst="rect">
            <a:avLst/>
          </a:prstGeom>
        </p:spPr>
      </p:pic>
      <p:pic>
        <p:nvPicPr>
          <p:cNvPr id="1024" name="Picture 1023">
            <a:extLst>
              <a:ext uri="{FF2B5EF4-FFF2-40B4-BE49-F238E27FC236}">
                <a16:creationId xmlns:a16="http://schemas.microsoft.com/office/drawing/2014/main" id="{839B29DC-913C-B3E1-F64C-C4EB6A7D99B9}"/>
              </a:ext>
            </a:extLst>
          </p:cNvPr>
          <p:cNvPicPr>
            <a:picLocks noChangeAspect="1"/>
          </p:cNvPicPr>
          <p:nvPr/>
        </p:nvPicPr>
        <p:blipFill>
          <a:blip r:embed="rId33" cstate="hqprint">
            <a:extLst>
              <a:ext uri="{BEBA8EAE-BF5A-486C-A8C5-ECC9F3942E4B}">
                <a14:imgProps xmlns:a14="http://schemas.microsoft.com/office/drawing/2010/main">
                  <a14:imgLayer r:embed="rId34">
                    <a14:imgEffect>
                      <a14:backgroundRemoval t="9451" b="89451" l="4340" r="95472">
                        <a14:foregroundMark x1="7925" y1="39121" x2="7925" y2="39121"/>
                        <a14:foregroundMark x1="4528" y1="42418" x2="4528" y2="42418"/>
                        <a14:foregroundMark x1="91132" y1="25275" x2="91132" y2="25275"/>
                        <a14:foregroundMark x1="95472" y1="42637" x2="95472" y2="42637"/>
                        <a14:foregroundMark x1="43019" y1="56703" x2="43019" y2="56703"/>
                        <a14:foregroundMark x1="42264" y1="67033" x2="42264" y2="67033"/>
                        <a14:foregroundMark x1="65283" y1="55604" x2="65283" y2="55604"/>
                      </a14:backgroundRemoval>
                    </a14:imgEffect>
                  </a14:imgLayer>
                </a14:imgProps>
              </a:ext>
              <a:ext uri="{28A0092B-C50C-407E-A947-70E740481C1C}">
                <a14:useLocalDpi xmlns:a14="http://schemas.microsoft.com/office/drawing/2010/main"/>
              </a:ext>
            </a:extLst>
          </a:blip>
          <a:stretch>
            <a:fillRect/>
          </a:stretch>
        </p:blipFill>
        <p:spPr>
          <a:xfrm rot="20777810">
            <a:off x="4260999" y="1020636"/>
            <a:ext cx="498443" cy="427909"/>
          </a:xfrm>
          <a:prstGeom prst="rect">
            <a:avLst/>
          </a:prstGeom>
        </p:spPr>
      </p:pic>
      <p:sp>
        <p:nvSpPr>
          <p:cNvPr id="29" name="Title 1">
            <a:extLst>
              <a:ext uri="{FF2B5EF4-FFF2-40B4-BE49-F238E27FC236}">
                <a16:creationId xmlns:a16="http://schemas.microsoft.com/office/drawing/2014/main" id="{C033C146-2548-00F2-2529-18A1F0AA1AD8}"/>
              </a:ext>
            </a:extLst>
          </p:cNvPr>
          <p:cNvSpPr txBox="1">
            <a:spLocks/>
          </p:cNvSpPr>
          <p:nvPr/>
        </p:nvSpPr>
        <p:spPr bwMode="auto">
          <a:xfrm>
            <a:off x="0" y="1"/>
            <a:ext cx="12191999" cy="792000"/>
          </a:xfrm>
          <a:prstGeom prst="rect">
            <a:avLst/>
          </a:prstGeom>
          <a:solidFill>
            <a:srgbClr val="FFFFFF">
              <a:lumMod val="85000"/>
              <a:alpha val="45000"/>
            </a:srgbClr>
          </a:solidFill>
          <a:ln>
            <a:noFill/>
          </a:ln>
          <a:effectLst>
            <a:softEdge rad="0"/>
          </a:effectLst>
        </p:spPr>
        <p:txBody>
          <a:bodyPr vert="horz" wrap="square" lIns="108000" tIns="144000" rIns="0" bIns="34289" numCol="1" anchor="ctr" anchorCtr="0" compatLnSpc="1">
            <a:prstTxWarp prst="textNoShape">
              <a:avLst/>
            </a:prstTxWarp>
            <a:noAutofit/>
          </a:bodyPr>
          <a:lstStyle>
            <a:lvl1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5pPr>
            <a:lvl6pPr marL="457083" algn="l" rtl="0" eaLnBrk="1" fontAlgn="base" hangingPunct="1">
              <a:spcBef>
                <a:spcPct val="0"/>
              </a:spcBef>
              <a:spcAft>
                <a:spcPct val="0"/>
              </a:spcAft>
              <a:defRPr sz="2267" b="1">
                <a:solidFill>
                  <a:schemeClr val="bg1"/>
                </a:solidFill>
                <a:latin typeface="Verdana" pitchFamily="34" charset="0"/>
              </a:defRPr>
            </a:lvl6pPr>
            <a:lvl7pPr marL="914173" algn="l" rtl="0" eaLnBrk="1" fontAlgn="base" hangingPunct="1">
              <a:spcBef>
                <a:spcPct val="0"/>
              </a:spcBef>
              <a:spcAft>
                <a:spcPct val="0"/>
              </a:spcAft>
              <a:defRPr sz="2267" b="1">
                <a:solidFill>
                  <a:schemeClr val="bg1"/>
                </a:solidFill>
                <a:latin typeface="Verdana" pitchFamily="34" charset="0"/>
              </a:defRPr>
            </a:lvl7pPr>
            <a:lvl8pPr marL="1371260" algn="l" rtl="0" eaLnBrk="1" fontAlgn="base" hangingPunct="1">
              <a:spcBef>
                <a:spcPct val="0"/>
              </a:spcBef>
              <a:spcAft>
                <a:spcPct val="0"/>
              </a:spcAft>
              <a:defRPr sz="2267" b="1">
                <a:solidFill>
                  <a:schemeClr val="bg1"/>
                </a:solidFill>
                <a:latin typeface="Verdana" pitchFamily="34" charset="0"/>
              </a:defRPr>
            </a:lvl8pPr>
            <a:lvl9pPr marL="1828346" algn="l" rtl="0" eaLnBrk="1" fontAlgn="base" hangingPunct="1">
              <a:spcBef>
                <a:spcPct val="0"/>
              </a:spcBef>
              <a:spcAft>
                <a:spcPct val="0"/>
              </a:spcAft>
              <a:defRPr sz="2267" b="1">
                <a:solidFill>
                  <a:schemeClr val="bg1"/>
                </a:solidFill>
                <a:latin typeface="Verdana" pitchFamily="34" charset="0"/>
              </a:defRPr>
            </a:lvl9pPr>
          </a:lstStyle>
          <a:p>
            <a:pPr marL="0" marR="0" lvl="0" indent="0" algn="l" defTabSz="909469" rtl="0" eaLnBrk="1" fontAlgn="auto" latinLnBrk="0" hangingPunct="1">
              <a:lnSpc>
                <a:spcPct val="100000"/>
              </a:lnSpc>
              <a:spcBef>
                <a:spcPts val="0"/>
              </a:spcBef>
              <a:spcAft>
                <a:spcPts val="0"/>
              </a:spcAft>
              <a:buClrTx/>
              <a:buSzTx/>
              <a:buFontTx/>
              <a:buNone/>
              <a:tabLst/>
              <a:defRPr/>
            </a:pPr>
            <a:r>
              <a:rPr kumimoji="0" lang="en-GB" sz="3000" b="1" i="0" u="none" strike="noStrike" kern="0" cap="none" spc="0" normalizeH="0" baseline="0" noProof="0">
                <a:ln>
                  <a:noFill/>
                </a:ln>
                <a:solidFill>
                  <a:srgbClr val="FEFFFF"/>
                </a:solidFill>
                <a:effectLst/>
                <a:uLnTx/>
                <a:uFillTx/>
                <a:latin typeface="Arial" panose="020B0604020202020204" pitchFamily="34" charset="0"/>
                <a:ea typeface="MS PGothic" pitchFamily="34" charset="-128"/>
                <a:cs typeface="Arial" panose="020B0604020202020204" pitchFamily="34" charset="0"/>
              </a:rPr>
              <a:t>2025 - A Year of Successful Launches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25E881DD-935B-1CCA-1AE7-520F8AD6AB0E}"/>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11200"/>
                    </a14:imgEffect>
                    <a14:imgEffect>
                      <a14:brightnessContrast bright="-20000"/>
                    </a14:imgEffect>
                  </a14:imgLayer>
                </a14:imgProps>
              </a:ext>
              <a:ext uri="{28A0092B-C50C-407E-A947-70E740481C1C}">
                <a14:useLocalDpi xmlns:a14="http://schemas.microsoft.com/office/drawing/2010/main" val="0"/>
              </a:ext>
            </a:extLst>
          </a:blip>
          <a:srcRect l="1764" t="12505" r="1790" b="5870"/>
          <a:stretch/>
        </p:blipFill>
        <p:spPr>
          <a:xfrm>
            <a:off x="133815" y="815009"/>
            <a:ext cx="11957711" cy="5692470"/>
          </a:xfrm>
          <a:custGeom>
            <a:avLst/>
            <a:gdLst>
              <a:gd name="connsiteX0" fmla="*/ 376989 w 11957711"/>
              <a:gd name="connsiteY0" fmla="*/ 0 h 5667297"/>
              <a:gd name="connsiteX1" fmla="*/ 11580722 w 11957711"/>
              <a:gd name="connsiteY1" fmla="*/ 0 h 5667297"/>
              <a:gd name="connsiteX2" fmla="*/ 11957711 w 11957711"/>
              <a:gd name="connsiteY2" fmla="*/ 376989 h 5667297"/>
              <a:gd name="connsiteX3" fmla="*/ 11957711 w 11957711"/>
              <a:gd name="connsiteY3" fmla="*/ 5290308 h 5667297"/>
              <a:gd name="connsiteX4" fmla="*/ 11580722 w 11957711"/>
              <a:gd name="connsiteY4" fmla="*/ 5667297 h 5667297"/>
              <a:gd name="connsiteX5" fmla="*/ 376989 w 11957711"/>
              <a:gd name="connsiteY5" fmla="*/ 5667297 h 5667297"/>
              <a:gd name="connsiteX6" fmla="*/ 0 w 11957711"/>
              <a:gd name="connsiteY6" fmla="*/ 5290308 h 5667297"/>
              <a:gd name="connsiteX7" fmla="*/ 0 w 11957711"/>
              <a:gd name="connsiteY7" fmla="*/ 376989 h 5667297"/>
              <a:gd name="connsiteX8" fmla="*/ 376989 w 11957711"/>
              <a:gd name="connsiteY8" fmla="*/ 0 h 5667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7711" h="5667297">
                <a:moveTo>
                  <a:pt x="376989" y="0"/>
                </a:moveTo>
                <a:lnTo>
                  <a:pt x="11580722" y="0"/>
                </a:lnTo>
                <a:cubicBezTo>
                  <a:pt x="11788927" y="0"/>
                  <a:pt x="11957711" y="168784"/>
                  <a:pt x="11957711" y="376989"/>
                </a:cubicBezTo>
                <a:lnTo>
                  <a:pt x="11957711" y="5290308"/>
                </a:lnTo>
                <a:cubicBezTo>
                  <a:pt x="11957711" y="5498513"/>
                  <a:pt x="11788927" y="5667297"/>
                  <a:pt x="11580722" y="5667297"/>
                </a:cubicBezTo>
                <a:lnTo>
                  <a:pt x="376989" y="5667297"/>
                </a:lnTo>
                <a:cubicBezTo>
                  <a:pt x="168784" y="5667297"/>
                  <a:pt x="0" y="5498513"/>
                  <a:pt x="0" y="5290308"/>
                </a:cubicBezTo>
                <a:lnTo>
                  <a:pt x="0" y="376989"/>
                </a:lnTo>
                <a:cubicBezTo>
                  <a:pt x="0" y="168784"/>
                  <a:pt x="168784" y="0"/>
                  <a:pt x="376989" y="0"/>
                </a:cubicBezTo>
                <a:close/>
              </a:path>
            </a:pathLst>
          </a:custGeom>
          <a:effectLst>
            <a:outerShdw blurRad="50800" dist="63500" dir="2700000" algn="tl" rotWithShape="0">
              <a:prstClr val="black">
                <a:alpha val="40000"/>
              </a:prstClr>
            </a:outerShdw>
          </a:effectLst>
        </p:spPr>
      </p:pic>
      <p:pic>
        <p:nvPicPr>
          <p:cNvPr id="6146" name="Picture 2" descr="1,500+ Cartoon Rocket Smoke Stock Illustrations, Royalty-Free Vector  Graphics &amp; Clip Art - iStock" hidden="1">
            <a:extLst>
              <a:ext uri="{FF2B5EF4-FFF2-40B4-BE49-F238E27FC236}">
                <a16:creationId xmlns:a16="http://schemas.microsoft.com/office/drawing/2014/main" id="{8CDE1301-CE97-FCC6-2A00-A3021F876FE4}"/>
              </a:ext>
            </a:extLst>
          </p:cNvPr>
          <p:cNvPicPr>
            <a:picLocks noChangeAspect="1" noChangeArrowheads="1"/>
          </p:cNvPicPr>
          <p:nvPr/>
        </p:nvPicPr>
        <p:blipFill rotWithShape="1">
          <a:blip r:embed="rId5">
            <a:alphaModFix/>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l="-70077" t="-7003" r="-29516" b="301"/>
          <a:stretch/>
        </p:blipFill>
        <p:spPr bwMode="auto">
          <a:xfrm>
            <a:off x="0" y="799192"/>
            <a:ext cx="12192000" cy="6049458"/>
          </a:xfrm>
          <a:prstGeom prst="rect">
            <a:avLst/>
          </a:prstGeom>
          <a:solidFill>
            <a:srgbClr val="3496C7"/>
          </a:solidFill>
          <a:effectLst>
            <a:outerShdw blurRad="50800" dist="63500" dir="2700000" algn="tl" rotWithShape="0">
              <a:prstClr val="black">
                <a:alpha val="40000"/>
              </a:prstClr>
            </a:outerShdw>
          </a:effectLst>
        </p:spPr>
      </p:pic>
      <p:grpSp>
        <p:nvGrpSpPr>
          <p:cNvPr id="9" name="Group 8">
            <a:extLst>
              <a:ext uri="{FF2B5EF4-FFF2-40B4-BE49-F238E27FC236}">
                <a16:creationId xmlns:a16="http://schemas.microsoft.com/office/drawing/2014/main" id="{551756CB-1B46-9BDB-692C-2F006240FD9F}"/>
              </a:ext>
            </a:extLst>
          </p:cNvPr>
          <p:cNvGrpSpPr/>
          <p:nvPr/>
        </p:nvGrpSpPr>
        <p:grpSpPr>
          <a:xfrm>
            <a:off x="4357474" y="1814286"/>
            <a:ext cx="2983124" cy="2079414"/>
            <a:chOff x="6712409" y="1074056"/>
            <a:chExt cx="3305631" cy="2304221"/>
          </a:xfrm>
        </p:grpSpPr>
        <p:pic>
          <p:nvPicPr>
            <p:cNvPr id="23" name="Picture 8" descr="Sentinel-3 | CNES">
              <a:extLst>
                <a:ext uri="{FF2B5EF4-FFF2-40B4-BE49-F238E27FC236}">
                  <a16:creationId xmlns:a16="http://schemas.microsoft.com/office/drawing/2014/main" id="{4B3830D8-CBEE-E2EB-8EE4-C24221F9470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9040" t="-539" r="10265" b="539"/>
            <a:stretch>
              <a:fillRect/>
            </a:stretch>
          </p:blipFill>
          <p:spPr bwMode="auto">
            <a:xfrm>
              <a:off x="6712410" y="1074056"/>
              <a:ext cx="3305630" cy="2304221"/>
            </a:xfrm>
            <a:prstGeom prst="roundRect">
              <a:avLst/>
            </a:prstGeom>
            <a:noFill/>
            <a:effectLst>
              <a:outerShdw blurRad="50800" dist="50800" dir="2700000" algn="tl" rotWithShape="0">
                <a:prstClr val="black">
                  <a:alpha val="40000"/>
                </a:prstClr>
              </a:outerShdw>
              <a:reflection blurRad="152400" stA="52000" endA="300" endPos="23000" dir="5400000" sy="-100000" algn="bl" rotWithShape="0"/>
            </a:effectLst>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DEC965A4-5348-2E50-4AAA-4D2353B154B3}"/>
                </a:ext>
              </a:extLst>
            </p:cNvPr>
            <p:cNvSpPr txBox="1"/>
            <p:nvPr/>
          </p:nvSpPr>
          <p:spPr>
            <a:xfrm>
              <a:off x="6712409" y="2769805"/>
              <a:ext cx="3283092" cy="511296"/>
            </a:xfrm>
            <a:prstGeom prst="rect">
              <a:avLst/>
            </a:prstGeom>
            <a:noFill/>
          </p:spPr>
          <p:txBody>
            <a:bodyPr wrap="square" lIns="91191" tIns="45595" rIns="91191" bIns="45595" anchor="t">
              <a:spAutoFit/>
            </a:bodyPr>
            <a:lstStyle/>
            <a:p>
              <a:pPr marL="0" marR="0" lvl="0" indent="0" algn="ctr" defTabSz="911931" rtl="0" eaLnBrk="0" fontAlgn="base" latinLnBrk="0" hangingPunct="0">
                <a:lnSpc>
                  <a:spcPct val="100000"/>
                </a:lnSpc>
                <a:spcBef>
                  <a:spcPct val="0"/>
                </a:spcBef>
                <a:spcAft>
                  <a:spcPct val="0"/>
                </a:spcAft>
                <a:buClrTx/>
                <a:buSzTx/>
                <a:buFontTx/>
                <a:buNone/>
                <a:tabLst/>
                <a:defRPr/>
              </a:pPr>
              <a:r>
                <a:rPr kumimoji="0" lang="en-GB" sz="24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Sentinel-3C (Q3)</a:t>
              </a:r>
            </a:p>
          </p:txBody>
        </p:sp>
      </p:grpSp>
      <p:grpSp>
        <p:nvGrpSpPr>
          <p:cNvPr id="8" name="Group 7">
            <a:extLst>
              <a:ext uri="{FF2B5EF4-FFF2-40B4-BE49-F238E27FC236}">
                <a16:creationId xmlns:a16="http://schemas.microsoft.com/office/drawing/2014/main" id="{C6D7D9FB-88EB-0915-016E-AD0435589D20}"/>
              </a:ext>
            </a:extLst>
          </p:cNvPr>
          <p:cNvGrpSpPr/>
          <p:nvPr/>
        </p:nvGrpSpPr>
        <p:grpSpPr>
          <a:xfrm>
            <a:off x="4357473" y="4192960"/>
            <a:ext cx="2983124" cy="2080496"/>
            <a:chOff x="6712411" y="3953664"/>
            <a:chExt cx="3305631" cy="2305420"/>
          </a:xfrm>
        </p:grpSpPr>
        <p:pic>
          <p:nvPicPr>
            <p:cNvPr id="1034" name="Picture 10" descr="FLEX (satellite) - Wikipedia">
              <a:extLst>
                <a:ext uri="{FF2B5EF4-FFF2-40B4-BE49-F238E27FC236}">
                  <a16:creationId xmlns:a16="http://schemas.microsoft.com/office/drawing/2014/main" id="{BBD499BA-125B-2933-1FFA-305E66B02BC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5725" t="6712" r="18436" b="24093"/>
            <a:stretch>
              <a:fillRect/>
            </a:stretch>
          </p:blipFill>
          <p:spPr bwMode="auto">
            <a:xfrm>
              <a:off x="6712411" y="3953664"/>
              <a:ext cx="3305631" cy="2305420"/>
            </a:xfrm>
            <a:prstGeom prst="roundRect">
              <a:avLst/>
            </a:prstGeom>
            <a:noFill/>
            <a:effectLst>
              <a:outerShdw blurRad="50800" dist="50800" dir="2700000" algn="tl" rotWithShape="0">
                <a:prstClr val="black">
                  <a:alpha val="40000"/>
                </a:prstClr>
              </a:outerShdw>
              <a:reflection blurRad="152400" stA="52000" endA="300" endPos="23000" dir="5400000" sy="-100000" algn="bl" rotWithShape="0"/>
            </a:effectLst>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C28B06AD-4D9C-9E3A-ABD5-D39C239550CB}"/>
                </a:ext>
              </a:extLst>
            </p:cNvPr>
            <p:cNvSpPr txBox="1"/>
            <p:nvPr/>
          </p:nvSpPr>
          <p:spPr>
            <a:xfrm>
              <a:off x="7423574" y="5682569"/>
              <a:ext cx="1883306" cy="511296"/>
            </a:xfrm>
            <a:prstGeom prst="rect">
              <a:avLst/>
            </a:prstGeom>
            <a:noFill/>
          </p:spPr>
          <p:txBody>
            <a:bodyPr wrap="square" lIns="91191" tIns="45595" rIns="91191" bIns="45595" anchor="t">
              <a:spAutoFit/>
            </a:bodyPr>
            <a:lstStyle/>
            <a:p>
              <a:pPr marL="0" marR="0" lvl="0" indent="0" algn="ctr" defTabSz="911931" rtl="0" eaLnBrk="0" fontAlgn="base" latinLnBrk="0" hangingPunct="0">
                <a:lnSpc>
                  <a:spcPct val="100000"/>
                </a:lnSpc>
                <a:spcBef>
                  <a:spcPct val="0"/>
                </a:spcBef>
                <a:spcAft>
                  <a:spcPct val="0"/>
                </a:spcAft>
                <a:buClrTx/>
                <a:buSzTx/>
                <a:buFontTx/>
                <a:buNone/>
                <a:tabLst/>
                <a:defRPr/>
              </a:pPr>
              <a:r>
                <a:rPr kumimoji="0" lang="en-GB" sz="24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FLEX (Q3)</a:t>
              </a:r>
            </a:p>
          </p:txBody>
        </p:sp>
      </p:grpSp>
      <p:grpSp>
        <p:nvGrpSpPr>
          <p:cNvPr id="10" name="Group 9">
            <a:extLst>
              <a:ext uri="{FF2B5EF4-FFF2-40B4-BE49-F238E27FC236}">
                <a16:creationId xmlns:a16="http://schemas.microsoft.com/office/drawing/2014/main" id="{8E4BBEE6-D5D3-6C78-65A5-571462B347EB}"/>
              </a:ext>
            </a:extLst>
          </p:cNvPr>
          <p:cNvGrpSpPr/>
          <p:nvPr/>
        </p:nvGrpSpPr>
        <p:grpSpPr>
          <a:xfrm>
            <a:off x="678729" y="1825489"/>
            <a:ext cx="3092577" cy="2068211"/>
            <a:chOff x="435616" y="1210008"/>
            <a:chExt cx="3426918" cy="2291807"/>
          </a:xfrm>
        </p:grpSpPr>
        <p:pic>
          <p:nvPicPr>
            <p:cNvPr id="22" name="Picture 6" descr="Meteosat Third Generation (MTG) | EUMETSAT">
              <a:extLst>
                <a:ext uri="{FF2B5EF4-FFF2-40B4-BE49-F238E27FC236}">
                  <a16:creationId xmlns:a16="http://schemas.microsoft.com/office/drawing/2014/main" id="{4F50DE9A-4908-4734-2C9A-55AEB72F4E90}"/>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27695" t="7003" r="5845" b="13553"/>
            <a:stretch>
              <a:fillRect/>
            </a:stretch>
          </p:blipFill>
          <p:spPr bwMode="auto">
            <a:xfrm flipH="1">
              <a:off x="435616" y="1210008"/>
              <a:ext cx="3426918" cy="2291807"/>
            </a:xfrm>
            <a:prstGeom prst="roundRect">
              <a:avLst>
                <a:gd name="adj" fmla="val 12347"/>
              </a:avLst>
            </a:prstGeom>
            <a:solidFill>
              <a:srgbClr val="04001B"/>
            </a:solidFill>
            <a:effectLst>
              <a:outerShdw blurRad="50800" dist="50800" dir="2700000" algn="tl" rotWithShape="0">
                <a:prstClr val="black">
                  <a:alpha val="40000"/>
                </a:prstClr>
              </a:outerShdw>
              <a:reflection blurRad="152400" stA="52000" endA="300" endPos="23000" dir="5400000" sy="-100000" algn="bl" rotWithShape="0"/>
            </a:effectLst>
          </p:spPr>
        </p:pic>
        <p:sp>
          <p:nvSpPr>
            <p:cNvPr id="32" name="Rectangle 31">
              <a:extLst>
                <a:ext uri="{FF2B5EF4-FFF2-40B4-BE49-F238E27FC236}">
                  <a16:creationId xmlns:a16="http://schemas.microsoft.com/office/drawing/2014/main" id="{5B56C8D8-756C-7145-5E7F-1D020879E65C}"/>
                </a:ext>
              </a:extLst>
            </p:cNvPr>
            <p:cNvSpPr/>
            <p:nvPr/>
          </p:nvSpPr>
          <p:spPr>
            <a:xfrm>
              <a:off x="1864229" y="1790540"/>
              <a:ext cx="520878" cy="570751"/>
            </a:xfrm>
            <a:prstGeom prst="rect">
              <a:avLst/>
            </a:prstGeom>
            <a:solidFill>
              <a:srgbClr val="0500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FE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5779C264-7436-93EB-4562-B6D47EBAFBEB}"/>
                </a:ext>
              </a:extLst>
            </p:cNvPr>
            <p:cNvSpPr txBox="1"/>
            <p:nvPr/>
          </p:nvSpPr>
          <p:spPr>
            <a:xfrm>
              <a:off x="1046581" y="2875107"/>
              <a:ext cx="2611117" cy="511296"/>
            </a:xfrm>
            <a:prstGeom prst="rect">
              <a:avLst/>
            </a:prstGeom>
            <a:noFill/>
          </p:spPr>
          <p:txBody>
            <a:bodyPr wrap="square" lIns="91191" tIns="45595" rIns="91191" bIns="45595" anchor="t">
              <a:spAutoFit/>
            </a:bodyPr>
            <a:lstStyle/>
            <a:p>
              <a:pPr marL="0" marR="0" lvl="0" indent="0" algn="ctr" defTabSz="911931" rtl="0" eaLnBrk="0" fontAlgn="base" latinLnBrk="0" hangingPunct="0">
                <a:lnSpc>
                  <a:spcPct val="100000"/>
                </a:lnSpc>
                <a:spcBef>
                  <a:spcPct val="0"/>
                </a:spcBef>
                <a:spcAft>
                  <a:spcPct val="0"/>
                </a:spcAft>
                <a:buClrTx/>
                <a:buSzTx/>
                <a:buFontTx/>
                <a:buNone/>
                <a:tabLst/>
                <a:defRPr/>
              </a:pPr>
              <a:r>
                <a:rPr kumimoji="0" lang="en-GB" sz="24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MTG-I2 (Q3)</a:t>
              </a:r>
            </a:p>
          </p:txBody>
        </p:sp>
      </p:grpSp>
      <p:sp>
        <p:nvSpPr>
          <p:cNvPr id="11" name="TextBox 10">
            <a:extLst>
              <a:ext uri="{FF2B5EF4-FFF2-40B4-BE49-F238E27FC236}">
                <a16:creationId xmlns:a16="http://schemas.microsoft.com/office/drawing/2014/main" id="{DA73062C-CFEB-1314-1EC8-7C8AD58B56DC}"/>
              </a:ext>
            </a:extLst>
          </p:cNvPr>
          <p:cNvSpPr txBox="1"/>
          <p:nvPr/>
        </p:nvSpPr>
        <p:spPr>
          <a:xfrm>
            <a:off x="678728" y="1045029"/>
            <a:ext cx="664152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FEFFFF"/>
                </a:solidFill>
                <a:effectLst/>
                <a:uLnTx/>
                <a:uFillTx/>
                <a:latin typeface="Arial" panose="020B0604020202020204"/>
                <a:ea typeface="MS PGothic" charset="-128"/>
                <a:cs typeface="+mn-cs"/>
              </a:rPr>
              <a:t>Four planned launch campaigns</a:t>
            </a:r>
          </a:p>
        </p:txBody>
      </p:sp>
      <p:grpSp>
        <p:nvGrpSpPr>
          <p:cNvPr id="6" name="Group 5">
            <a:extLst>
              <a:ext uri="{FF2B5EF4-FFF2-40B4-BE49-F238E27FC236}">
                <a16:creationId xmlns:a16="http://schemas.microsoft.com/office/drawing/2014/main" id="{3AC9BD5D-3FB2-33AE-B7A1-C8BD3851A441}"/>
              </a:ext>
            </a:extLst>
          </p:cNvPr>
          <p:cNvGrpSpPr/>
          <p:nvPr/>
        </p:nvGrpSpPr>
        <p:grpSpPr>
          <a:xfrm>
            <a:off x="678729" y="4193568"/>
            <a:ext cx="3110084" cy="2061269"/>
            <a:chOff x="667845" y="3950628"/>
            <a:chExt cx="3446318" cy="2284115"/>
          </a:xfrm>
        </p:grpSpPr>
        <p:pic>
          <p:nvPicPr>
            <p:cNvPr id="31" name="Picture 30">
              <a:extLst>
                <a:ext uri="{FF2B5EF4-FFF2-40B4-BE49-F238E27FC236}">
                  <a16:creationId xmlns:a16="http://schemas.microsoft.com/office/drawing/2014/main" id="{359B075B-547B-9BAD-8911-40B1F84ED1A8}"/>
                </a:ext>
              </a:extLst>
            </p:cNvPr>
            <p:cNvPicPr>
              <a:picLocks noChangeAspect="1"/>
            </p:cNvPicPr>
            <p:nvPr/>
          </p:nvPicPr>
          <p:blipFill>
            <a:blip r:embed="rId11"/>
            <a:srcRect l="-7538" t="10425" r="-6836" b="-45919"/>
            <a:stretch>
              <a:fillRect/>
            </a:stretch>
          </p:blipFill>
          <p:spPr>
            <a:xfrm>
              <a:off x="667847" y="3950628"/>
              <a:ext cx="3426916" cy="2284115"/>
            </a:xfrm>
            <a:prstGeom prst="roundRect">
              <a:avLst/>
            </a:prstGeom>
            <a:solidFill>
              <a:srgbClr val="010101"/>
            </a:solidFill>
            <a:effectLst>
              <a:outerShdw blurRad="50800" dist="50800" dir="2700000" algn="tl" rotWithShape="0">
                <a:prstClr val="black">
                  <a:alpha val="40000"/>
                </a:prstClr>
              </a:outerShdw>
              <a:reflection blurRad="152400" stA="52000" endA="300" endPos="23000" dir="5400000" sy="-100000" algn="bl" rotWithShape="0"/>
            </a:effectLst>
          </p:spPr>
        </p:pic>
        <p:sp>
          <p:nvSpPr>
            <p:cNvPr id="21" name="TextBox 20">
              <a:extLst>
                <a:ext uri="{FF2B5EF4-FFF2-40B4-BE49-F238E27FC236}">
                  <a16:creationId xmlns:a16="http://schemas.microsoft.com/office/drawing/2014/main" id="{C48DBB55-63F3-B9F6-9CA1-86CC29055EDE}"/>
                </a:ext>
              </a:extLst>
            </p:cNvPr>
            <p:cNvSpPr txBox="1"/>
            <p:nvPr/>
          </p:nvSpPr>
          <p:spPr>
            <a:xfrm>
              <a:off x="667845" y="5685518"/>
              <a:ext cx="3446318" cy="511576"/>
            </a:xfrm>
            <a:prstGeom prst="rect">
              <a:avLst/>
            </a:prstGeom>
            <a:noFill/>
          </p:spPr>
          <p:txBody>
            <a:bodyPr wrap="square">
              <a:spAutoFit/>
            </a:bodyPr>
            <a:lstStyle/>
            <a:p>
              <a:pPr marL="0" marR="0" lvl="0" indent="0" algn="ctr" defTabSz="911931" rtl="0" eaLnBrk="0" fontAlgn="base" latinLnBrk="0" hangingPunct="0">
                <a:lnSpc>
                  <a:spcPct val="100000"/>
                </a:lnSpc>
                <a:spcBef>
                  <a:spcPct val="0"/>
                </a:spcBef>
                <a:spcAft>
                  <a:spcPct val="0"/>
                </a:spcAft>
                <a:buClrTx/>
                <a:buSzTx/>
                <a:buFontTx/>
                <a:buNone/>
                <a:tabLst/>
                <a:defRPr/>
              </a:pPr>
              <a:r>
                <a:rPr kumimoji="0" lang="en-GB" sz="24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MetOp-SG B1 (Q4)</a:t>
              </a:r>
              <a:endParaRPr kumimoji="0" lang="en-GB" sz="2400" b="1" i="1" u="none" strike="noStrike" kern="1200" cap="none" spc="0" normalizeH="0" baseline="0" noProof="0">
                <a:ln>
                  <a:noFill/>
                </a:ln>
                <a:solidFill>
                  <a:srgbClr val="009BDA">
                    <a:lumMod val="60000"/>
                    <a:lumOff val="40000"/>
                  </a:srgbClr>
                </a:solidFill>
                <a:effectLst>
                  <a:outerShdw blurRad="38100" dist="76200" dir="2700000" algn="tl">
                    <a:srgbClr val="000000">
                      <a:alpha val="60000"/>
                    </a:srgbClr>
                  </a:outerShdw>
                </a:effectLst>
                <a:uLnTx/>
                <a:uFillTx/>
                <a:latin typeface="Arial" panose="020B0604020202020204"/>
                <a:ea typeface="MS PGothic" charset="-128"/>
                <a:cs typeface="+mn-cs"/>
              </a:endParaRPr>
            </a:p>
          </p:txBody>
        </p:sp>
      </p:grpSp>
      <p:sp>
        <p:nvSpPr>
          <p:cNvPr id="12" name="TextBox 11">
            <a:extLst>
              <a:ext uri="{FF2B5EF4-FFF2-40B4-BE49-F238E27FC236}">
                <a16:creationId xmlns:a16="http://schemas.microsoft.com/office/drawing/2014/main" id="{27FE1F74-0554-2AE6-036D-3D0067BD0C6C}"/>
              </a:ext>
            </a:extLst>
          </p:cNvPr>
          <p:cNvSpPr txBox="1"/>
          <p:nvPr/>
        </p:nvSpPr>
        <p:spPr>
          <a:xfrm>
            <a:off x="7990899" y="1045029"/>
            <a:ext cx="422105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EFFFF"/>
                </a:solidFill>
                <a:effectLst/>
                <a:uLnTx/>
                <a:uFillTx/>
                <a:latin typeface="Arial" panose="020B0604020202020204"/>
                <a:ea typeface="MS PGothic" charset="-128"/>
                <a:cs typeface="+mn-cs"/>
              </a:rPr>
              <a:t>National missions</a:t>
            </a:r>
          </a:p>
        </p:txBody>
      </p:sp>
      <p:cxnSp>
        <p:nvCxnSpPr>
          <p:cNvPr id="14" name="Straight Connector 13">
            <a:extLst>
              <a:ext uri="{FF2B5EF4-FFF2-40B4-BE49-F238E27FC236}">
                <a16:creationId xmlns:a16="http://schemas.microsoft.com/office/drawing/2014/main" id="{2F41246D-D5FD-BE25-14E2-46A00E238A6A}"/>
              </a:ext>
            </a:extLst>
          </p:cNvPr>
          <p:cNvCxnSpPr/>
          <p:nvPr/>
        </p:nvCxnSpPr>
        <p:spPr>
          <a:xfrm>
            <a:off x="7834870" y="2017486"/>
            <a:ext cx="0" cy="403497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5" name="Picture 4" descr="IRIDE: the Italian Satellite Constellation for Earth Observation - e-GEOS">
            <a:extLst>
              <a:ext uri="{FF2B5EF4-FFF2-40B4-BE49-F238E27FC236}">
                <a16:creationId xmlns:a16="http://schemas.microsoft.com/office/drawing/2014/main" id="{E2C388D1-593B-D3BD-6314-7B2727E95183}"/>
              </a:ext>
            </a:extLst>
          </p:cNvPr>
          <p:cNvPicPr>
            <a:picLocks noChangeAspect="1" noChangeArrowheads="1"/>
          </p:cNvPicPr>
          <p:nvPr/>
        </p:nvPicPr>
        <p:blipFill rotWithShape="1">
          <a:blip r:embed="rId12" cstate="hqprint">
            <a:extLst>
              <a:ext uri="{28A0092B-C50C-407E-A947-70E740481C1C}">
                <a14:useLocalDpi xmlns:a14="http://schemas.microsoft.com/office/drawing/2010/main"/>
              </a:ext>
            </a:extLst>
          </a:blip>
          <a:srcRect/>
          <a:stretch/>
        </p:blipFill>
        <p:spPr bwMode="auto">
          <a:xfrm>
            <a:off x="8358716" y="1814286"/>
            <a:ext cx="3407655" cy="2079414"/>
          </a:xfrm>
          <a:prstGeom prst="roundRect">
            <a:avLst/>
          </a:prstGeom>
          <a:noFill/>
          <a:effectLst>
            <a:outerShdw blurRad="50800" dist="50800" dir="2700000" algn="tl" rotWithShape="0">
              <a:prstClr val="black">
                <a:alpha val="40000"/>
              </a:prstClr>
            </a:outerShdw>
            <a:reflection blurRad="152400" stA="52000" endA="300" endPos="23000" dir="5400000" sy="-100000" algn="bl" rotWithShape="0"/>
          </a:effectLst>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6B88B29-EDB8-B70E-69A2-9D07D32735DA}"/>
              </a:ext>
            </a:extLst>
          </p:cNvPr>
          <p:cNvSpPr txBox="1"/>
          <p:nvPr/>
        </p:nvSpPr>
        <p:spPr>
          <a:xfrm>
            <a:off x="8492706" y="1925798"/>
            <a:ext cx="1620120" cy="676856"/>
          </a:xfrm>
          <a:prstGeom prst="rect">
            <a:avLst/>
          </a:prstGeom>
          <a:noFill/>
        </p:spPr>
        <p:txBody>
          <a:bodyPr wrap="square" lIns="91191" tIns="45595" rIns="91191" bIns="45595" anchor="t">
            <a:spAutoFit/>
          </a:bodyPr>
          <a:lstStyle/>
          <a:p>
            <a:pPr marL="0" marR="0" lvl="0" indent="0" algn="l" defTabSz="911931"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IRIDE</a:t>
            </a:r>
          </a:p>
          <a:p>
            <a:pPr marL="0" marR="0" lvl="0" indent="0" algn="l" defTabSz="911931" rtl="0" eaLnBrk="0" fontAlgn="base" latinLnBrk="0" hangingPunct="0">
              <a:lnSpc>
                <a:spcPct val="100000"/>
              </a:lnSpc>
              <a:spcBef>
                <a:spcPct val="0"/>
              </a:spcBef>
              <a:spcAft>
                <a:spcPct val="0"/>
              </a:spcAft>
              <a:buClrTx/>
              <a:buSzTx/>
              <a:buFontTx/>
              <a:buNone/>
              <a:tabLst/>
              <a:defRPr/>
            </a:pPr>
            <a:r>
              <a:rPr kumimoji="0" lang="en-GB" sz="1800" b="0" i="1" u="none" strike="noStrike" kern="1200" cap="none" spc="0" normalizeH="0" baseline="0" noProof="0">
                <a:ln>
                  <a:noFill/>
                </a:ln>
                <a:solidFill>
                  <a:srgbClr val="FEFFFF"/>
                </a:solidFill>
                <a:effectLst/>
                <a:uLnTx/>
                <a:uFillTx/>
                <a:latin typeface="Arial" panose="020B0604020202020204"/>
                <a:ea typeface="MS PGothic" charset="-128"/>
                <a:cs typeface="+mn-cs"/>
              </a:rPr>
              <a:t>32 Satellites</a:t>
            </a:r>
          </a:p>
        </p:txBody>
      </p:sp>
      <p:sp>
        <p:nvSpPr>
          <p:cNvPr id="17" name="Rectangle: Rounded Corners 16">
            <a:extLst>
              <a:ext uri="{FF2B5EF4-FFF2-40B4-BE49-F238E27FC236}">
                <a16:creationId xmlns:a16="http://schemas.microsoft.com/office/drawing/2014/main" id="{8DBD4437-1DE6-D100-1525-1996DC348434}"/>
              </a:ext>
            </a:extLst>
          </p:cNvPr>
          <p:cNvSpPr/>
          <p:nvPr/>
        </p:nvSpPr>
        <p:spPr>
          <a:xfrm>
            <a:off x="8358717" y="4188791"/>
            <a:ext cx="3407654" cy="2079414"/>
          </a:xfrm>
          <a:prstGeom prst="roundRect">
            <a:avLst/>
          </a:prstGeom>
          <a:ln>
            <a:noFill/>
          </a:ln>
          <a:effectLst>
            <a:glow rad="63500">
              <a:schemeClr val="accent4">
                <a:satMod val="175000"/>
                <a:alpha val="40000"/>
              </a:schemeClr>
            </a:glow>
          </a:effectLst>
          <a:extLst>
            <a:ext uri="{909E8E84-426E-40DD-AFC4-6F175D3DCCD1}">
              <a14:hiddenFill xmlns:a14="http://schemas.microsoft.com/office/drawing/2010/main">
                <a:solidFill>
                  <a:srgbClr val="FFFFFF"/>
                </a:solidFill>
              </a14:hiddenFill>
            </a:ext>
          </a:extLst>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EFFFF"/>
              </a:solidFill>
              <a:effectLst/>
              <a:uLnTx/>
              <a:uFillTx/>
              <a:latin typeface="Arial" panose="020B0604020202020204"/>
              <a:ea typeface="+mn-ea"/>
              <a:cs typeface="+mn-cs"/>
            </a:endParaRPr>
          </a:p>
        </p:txBody>
      </p:sp>
      <p:pic>
        <p:nvPicPr>
          <p:cNvPr id="18" name="Picture 17" descr="A logo with icons and symbols&#10;&#10;Description automatically generated">
            <a:extLst>
              <a:ext uri="{FF2B5EF4-FFF2-40B4-BE49-F238E27FC236}">
                <a16:creationId xmlns:a16="http://schemas.microsoft.com/office/drawing/2014/main" id="{5625BC37-F7A7-8BA2-04EA-5C67CA75E510}"/>
              </a:ext>
            </a:extLst>
          </p:cNvPr>
          <p:cNvPicPr>
            <a:picLocks noChangeAspect="1"/>
          </p:cNvPicPr>
          <p:nvPr/>
        </p:nvPicPr>
        <p:blipFill>
          <a:blip r:embed="rId13" cstate="hqprint">
            <a:extLst>
              <a:ext uri="{BEBA8EAE-BF5A-486C-A8C5-ECC9F3942E4B}">
                <a14:imgProps xmlns:a14="http://schemas.microsoft.com/office/drawing/2010/main">
                  <a14:imgLayer r:embed="rId14">
                    <a14:imgEffect>
                      <a14:backgroundRemoval t="2391" b="98186" l="3710" r="98681">
                        <a14:foregroundMark x1="7502" y1="69167" x2="7502" y2="69167"/>
                        <a14:foregroundMark x1="4204" y1="49382" x2="4204" y2="49382"/>
                        <a14:foregroundMark x1="34625" y1="6513" x2="34625" y2="6513"/>
                        <a14:foregroundMark x1="40148" y1="5606" x2="40148" y2="5606"/>
                        <a14:foregroundMark x1="53092" y1="5606" x2="53092" y2="5606"/>
                        <a14:foregroundMark x1="65952" y1="5606" x2="65952" y2="5606"/>
                        <a14:foregroundMark x1="76587" y1="11129" x2="77988" y2="12036"/>
                        <a14:foregroundMark x1="83924" y1="20363" x2="83924" y2="20363"/>
                        <a14:foregroundMark x1="89530" y1="25392" x2="90849" y2="27288"/>
                        <a14:foregroundMark x1="95466" y1="34130" x2="95960" y2="35532"/>
                        <a14:foregroundMark x1="98681" y1="46167" x2="98681" y2="47568"/>
                        <a14:foregroundMark x1="95054" y1="59027" x2="95054" y2="59027"/>
                        <a14:foregroundMark x1="91756" y1="69167" x2="91756" y2="69167"/>
                        <a14:foregroundMark x1="84913" y1="77906" x2="84913" y2="77906"/>
                        <a14:foregroundMark x1="82110" y1="83512" x2="82110" y2="83512"/>
                        <a14:foregroundMark x1="78895" y1="86727" x2="77082" y2="87634"/>
                        <a14:foregroundMark x1="74279" y1="88541" x2="74279" y2="88541"/>
                        <a14:foregroundMark x1="69250" y1="89942" x2="69250" y2="89942"/>
                        <a14:foregroundMark x1="66447" y1="92251" x2="66447" y2="92251"/>
                        <a14:foregroundMark x1="63232" y1="93652" x2="63232" y2="93652"/>
                        <a14:foregroundMark x1="61418" y1="94064" x2="61418" y2="94064"/>
                        <a14:foregroundMark x1="47980" y1="94971" x2="47980" y2="94971"/>
                        <a14:foregroundMark x1="33718" y1="92663" x2="33718" y2="92663"/>
                        <a14:foregroundMark x1="27288" y1="89035" x2="27288" y2="89035"/>
                        <a14:foregroundMark x1="21764" y1="85820" x2="21764" y2="85820"/>
                        <a14:foregroundMark x1="16241" y1="81204" x2="16241" y2="81204"/>
                        <a14:foregroundMark x1="13026" y1="74691" x2="13026" y2="74691"/>
                        <a14:foregroundMark x1="11129" y1="71970" x2="11129" y2="71970"/>
                        <a14:foregroundMark x1="6101" y1="69662" x2="6101" y2="69662"/>
                        <a14:foregroundMark x1="6101" y1="66859" x2="6101" y2="66859"/>
                        <a14:foregroundMark x1="6101" y1="63644" x2="6101" y2="63644"/>
                        <a14:foregroundMark x1="4699" y1="60923" x2="4699" y2="60923"/>
                        <a14:foregroundMark x1="4699" y1="59522" x2="4699" y2="59522"/>
                        <a14:foregroundMark x1="4699" y1="58120" x2="4699" y2="58120"/>
                        <a14:foregroundMark x1="3792" y1="54905" x2="3792" y2="54905"/>
                        <a14:foregroundMark x1="3792" y1="53998" x2="3792" y2="52597"/>
                        <a14:foregroundMark x1="4699" y1="49382" x2="4699" y2="49382"/>
                        <a14:foregroundMark x1="4699" y1="46167" x2="4699" y2="46167"/>
                        <a14:foregroundMark x1="4699" y1="43858" x2="4699" y2="43858"/>
                        <a14:foregroundMark x1="4699" y1="40148" x2="4699" y2="40148"/>
                        <a14:foregroundMark x1="5194" y1="38335" x2="5194" y2="38335"/>
                        <a14:foregroundMark x1="5606" y1="35532" x2="5606" y2="35532"/>
                        <a14:foregroundMark x1="7502" y1="31904" x2="7502" y2="31904"/>
                        <a14:foregroundMark x1="9810" y1="28195" x2="9810" y2="28195"/>
                        <a14:foregroundMark x1="10717" y1="26298" x2="11624" y2="24485"/>
                        <a14:foregroundMark x1="13438" y1="22671" x2="13438" y2="22671"/>
                        <a14:foregroundMark x1="13932" y1="22176" x2="13932" y2="22176"/>
                        <a14:foregroundMark x1="15746" y1="18961" x2="15746" y2="18961"/>
                        <a14:foregroundMark x1="17148" y1="16653" x2="18054" y2="15251"/>
                        <a14:foregroundMark x1="19868" y1="13932" x2="19868" y2="13932"/>
                        <a14:foregroundMark x1="21764" y1="12036" x2="21764" y2="12036"/>
                        <a14:foregroundMark x1="25886" y1="9728" x2="25886" y2="9728"/>
                        <a14:foregroundMark x1="30998" y1="7420" x2="30998" y2="7420"/>
                        <a14:foregroundMark x1="32811" y1="6513" x2="32811" y2="6513"/>
                        <a14:foregroundMark x1="37840" y1="4699" x2="37840" y2="4699"/>
                        <a14:foregroundMark x1="43446" y1="4699" x2="43446" y2="4699"/>
                        <a14:foregroundMark x1="46661" y1="3792" x2="46661" y2="3792"/>
                        <a14:foregroundMark x1="53092" y1="2391" x2="53092" y2="2391"/>
                        <a14:foregroundMark x1="54493" y1="2391" x2="54493" y2="2391"/>
                        <a14:foregroundMark x1="58615" y1="2391" x2="58615" y2="2391"/>
                        <a14:foregroundMark x1="60923" y1="2391" x2="60923" y2="2391"/>
                        <a14:foregroundMark x1="66447" y1="4204" x2="66447" y2="4204"/>
                        <a14:foregroundMark x1="69250" y1="5606" x2="71558" y2="7420"/>
                        <a14:foregroundMark x1="73784" y1="9316" x2="73784" y2="9316"/>
                        <a14:foregroundMark x1="76587" y1="12943" x2="77988" y2="14345"/>
                        <a14:foregroundMark x1="80709" y1="17560" x2="82110" y2="19456"/>
                        <a14:foregroundMark x1="84419" y1="22176" x2="86232" y2="24073"/>
                        <a14:foregroundMark x1="87634" y1="25886" x2="89035" y2="27288"/>
                        <a14:foregroundMark x1="90437" y1="30008" x2="95960" y2="48310"/>
                        <a14:foregroundMark x1="95960" y1="48310" x2="93487" y2="65787"/>
                        <a14:foregroundMark x1="93487" y1="65787" x2="83594" y2="80874"/>
                        <a14:foregroundMark x1="83594" y1="80874" x2="68508" y2="91179"/>
                        <a14:foregroundMark x1="68508" y1="91179" x2="50206" y2="94971"/>
                        <a14:foregroundMark x1="50206" y1="94971" x2="34378" y2="92415"/>
                        <a14:foregroundMark x1="34378" y1="92415" x2="18714" y2="81698"/>
                        <a14:foregroundMark x1="18714" y1="81698" x2="9893" y2="68096"/>
                        <a14:foregroundMark x1="9893" y1="68096" x2="4617" y2="49547"/>
                        <a14:foregroundMark x1="4617" y1="49547" x2="10470" y2="29019"/>
                        <a14:foregroundMark x1="10470" y1="29019" x2="24650" y2="14345"/>
                        <a14:foregroundMark x1="24650" y1="14345" x2="45177" y2="4617"/>
                        <a14:foregroundMark x1="45177" y1="4617" x2="65540" y2="4534"/>
                        <a14:foregroundMark x1="65540" y1="4534" x2="80214" y2="14015"/>
                        <a14:foregroundMark x1="80214" y1="14015" x2="89860" y2="28277"/>
                        <a14:foregroundMark x1="89860" y1="28277" x2="90437" y2="30503"/>
                        <a14:foregroundMark x1="24485" y1="11624" x2="39571" y2="5688"/>
                        <a14:foregroundMark x1="39571" y1="5688" x2="33306" y2="6513"/>
                        <a14:foregroundMark x1="42045" y1="4204" x2="37840" y2="3792"/>
                        <a14:foregroundMark x1="22176" y1="86232" x2="38912" y2="95054"/>
                        <a14:foregroundMark x1="38912" y1="95054" x2="58038" y2="97115"/>
                        <a14:foregroundMark x1="58038" y1="97115" x2="74279" y2="91014"/>
                        <a14:foregroundMark x1="74279" y1="91014" x2="80297" y2="86232"/>
                        <a14:foregroundMark x1="13026" y1="79308" x2="24650" y2="91096"/>
                        <a14:foregroundMark x1="24650" y1="91096" x2="40313" y2="97692"/>
                        <a14:foregroundMark x1="40313" y1="97692" x2="56224" y2="98186"/>
                        <a14:foregroundMark x1="56224" y1="98186" x2="73124" y2="93240"/>
                        <a14:foregroundMark x1="73124" y1="93240" x2="86727" y2="81204"/>
                        <a14:foregroundMark x1="40148" y1="57708" x2="40148" y2="57708"/>
                        <a14:foregroundMark x1="39242" y1="57214" x2="39242" y2="57214"/>
                        <a14:foregroundMark x1="27288" y1="75185" x2="27288" y2="75185"/>
                        <a14:foregroundMark x1="28195" y1="74691" x2="28195" y2="74691"/>
                        <a14:foregroundMark x1="28195" y1="73372" x2="28195" y2="73372"/>
                        <a14:foregroundMark x1="71970" y1="74691" x2="71970" y2="74691"/>
                        <a14:foregroundMark x1="71063" y1="74691" x2="71063" y2="74691"/>
                        <a14:foregroundMark x1="83924" y1="54905" x2="83924" y2="54905"/>
                        <a14:foregroundMark x1="83924" y1="56307" x2="83924" y2="56307"/>
                        <a14:foregroundMark x1="83924" y1="55812" x2="83924" y2="55812"/>
                        <a14:foregroundMark x1="81616" y1="55400" x2="81616" y2="55400"/>
                        <a14:foregroundMark x1="82605" y1="56719" x2="82605" y2="56719"/>
                        <a14:foregroundMark x1="83512" y1="57708" x2="83512" y2="57708"/>
                        <a14:foregroundMark x1="83512" y1="53998" x2="83512" y2="53998"/>
                        <a14:backgroundMark x1="10223" y1="5606" x2="10223" y2="5606"/>
                        <a14:backgroundMark x1="6513" y1="10635" x2="6513" y2="10635"/>
                        <a14:backgroundMark x1="5606" y1="13438" x2="5606" y2="13438"/>
                        <a14:backgroundMark x1="85820" y1="5111" x2="85820" y2="5111"/>
                        <a14:backgroundMark x1="90437" y1="7007" x2="90437" y2="7007"/>
                        <a14:backgroundMark x1="91756" y1="8326" x2="91756" y2="9728"/>
                        <a14:backgroundMark x1="92251" y1="11129" x2="92251" y2="11129"/>
                        <a14:backgroundMark x1="94064" y1="88046" x2="94064" y2="88046"/>
                        <a14:backgroundMark x1="89942" y1="93652" x2="86232" y2="94971"/>
                        <a14:backgroundMark x1="86232" y1="94971" x2="84913" y2="94971"/>
                        <a14:backgroundMark x1="3792" y1="87139" x2="3792" y2="87139"/>
                        <a14:backgroundMark x1="8821" y1="89942" x2="8821" y2="89942"/>
                        <a14:backgroundMark x1="10717" y1="91756" x2="11129" y2="93157"/>
                        <a14:backgroundMark x1="11624" y1="94559" x2="11624" y2="94559"/>
                      </a14:backgroundRemoval>
                    </a14:imgEffect>
                  </a14:imgLayer>
                </a14:imgProps>
              </a:ext>
              <a:ext uri="{28A0092B-C50C-407E-A947-70E740481C1C}">
                <a14:useLocalDpi xmlns:a14="http://schemas.microsoft.com/office/drawing/2010/main"/>
              </a:ext>
            </a:extLst>
          </a:blip>
          <a:stretch>
            <a:fillRect/>
          </a:stretch>
        </p:blipFill>
        <p:spPr>
          <a:xfrm>
            <a:off x="9923749" y="4364051"/>
            <a:ext cx="1716066" cy="1716066"/>
          </a:xfrm>
          <a:prstGeom prst="rect">
            <a:avLst/>
          </a:prstGeom>
          <a:effectLst>
            <a:outerShdw blurRad="50800" dist="38100" dir="2700000" algn="tl" rotWithShape="0">
              <a:prstClr val="black">
                <a:alpha val="40000"/>
              </a:prstClr>
            </a:outerShdw>
          </a:effectLst>
        </p:spPr>
      </p:pic>
      <p:sp>
        <p:nvSpPr>
          <p:cNvPr id="19" name="TextBox 18">
            <a:extLst>
              <a:ext uri="{FF2B5EF4-FFF2-40B4-BE49-F238E27FC236}">
                <a16:creationId xmlns:a16="http://schemas.microsoft.com/office/drawing/2014/main" id="{94A4533E-CCD5-4726-8B29-9907CABA31E2}"/>
              </a:ext>
            </a:extLst>
          </p:cNvPr>
          <p:cNvSpPr txBox="1"/>
          <p:nvPr/>
        </p:nvSpPr>
        <p:spPr>
          <a:xfrm>
            <a:off x="8481276" y="4239987"/>
            <a:ext cx="1620120" cy="676856"/>
          </a:xfrm>
          <a:prstGeom prst="rect">
            <a:avLst/>
          </a:prstGeom>
          <a:noFill/>
        </p:spPr>
        <p:txBody>
          <a:bodyPr wrap="square" lIns="91191" tIns="45595" rIns="91191" bIns="45595" anchor="t">
            <a:spAutoFit/>
          </a:bodyPr>
          <a:lstStyle/>
          <a:p>
            <a:pPr marL="0" marR="0" lvl="0" indent="0" algn="l" defTabSz="911931" rtl="0" eaLnBrk="0" fontAlgn="base" latinLnBrk="0" hangingPunct="0">
              <a:lnSpc>
                <a:spcPct val="100000"/>
              </a:lnSpc>
              <a:spcBef>
                <a:spcPct val="0"/>
              </a:spcBef>
              <a:spcAft>
                <a:spcPct val="0"/>
              </a:spcAft>
              <a:buClrTx/>
              <a:buSzTx/>
              <a:buFontTx/>
              <a:buNone/>
              <a:tabLst/>
              <a:defRPr/>
            </a:pPr>
            <a:r>
              <a:rPr kumimoji="0" lang="en-GB" sz="2000" b="1" i="1" u="none" strike="noStrike" kern="1200" cap="none" spc="0" normalizeH="0" baseline="0" noProof="0">
                <a:ln>
                  <a:noFill/>
                </a:ln>
                <a:solidFill>
                  <a:srgbClr val="FEFFFF"/>
                </a:solidFill>
                <a:effectLst>
                  <a:outerShdw blurRad="38100" dist="76200" dir="2700000" algn="tl">
                    <a:srgbClr val="000000">
                      <a:alpha val="60000"/>
                    </a:srgbClr>
                  </a:outerShdw>
                </a:effectLst>
                <a:uLnTx/>
                <a:uFillTx/>
                <a:latin typeface="Arial" panose="020B0604020202020204"/>
                <a:ea typeface="MS PGothic" charset="-128"/>
                <a:cs typeface="+mn-cs"/>
              </a:rPr>
              <a:t>GNEO</a:t>
            </a:r>
          </a:p>
          <a:p>
            <a:pPr marL="0" marR="0" lvl="0" indent="0" algn="l" defTabSz="911931" rtl="0" eaLnBrk="0" fontAlgn="base" latinLnBrk="0" hangingPunct="0">
              <a:lnSpc>
                <a:spcPct val="100000"/>
              </a:lnSpc>
              <a:spcBef>
                <a:spcPct val="0"/>
              </a:spcBef>
              <a:spcAft>
                <a:spcPct val="0"/>
              </a:spcAft>
              <a:buClrTx/>
              <a:buSzTx/>
              <a:buFontTx/>
              <a:buNone/>
              <a:tabLst/>
              <a:defRPr/>
            </a:pPr>
            <a:r>
              <a:rPr kumimoji="0" lang="en-GB" sz="1800" b="0" i="1" u="none" strike="noStrike" kern="1200" cap="none" spc="0" normalizeH="0" baseline="0" noProof="0">
                <a:ln>
                  <a:noFill/>
                </a:ln>
                <a:solidFill>
                  <a:srgbClr val="FEFFFF"/>
                </a:solidFill>
                <a:effectLst/>
                <a:uLnTx/>
                <a:uFillTx/>
                <a:latin typeface="Arial" panose="020B0604020202020204"/>
                <a:ea typeface="MS PGothic" charset="-128"/>
                <a:cs typeface="+mn-cs"/>
              </a:rPr>
              <a:t>11 Satellites</a:t>
            </a:r>
          </a:p>
        </p:txBody>
      </p:sp>
      <p:pic>
        <p:nvPicPr>
          <p:cNvPr id="1026" name="Picture 2">
            <a:extLst>
              <a:ext uri="{FF2B5EF4-FFF2-40B4-BE49-F238E27FC236}">
                <a16:creationId xmlns:a16="http://schemas.microsoft.com/office/drawing/2014/main" id="{9E20A6B5-B954-A683-A9ED-E13A0771482B}"/>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477" t="22464" r="67048" b="15580"/>
          <a:stretch>
            <a:fillRect/>
          </a:stretch>
        </p:blipFill>
        <p:spPr bwMode="auto">
          <a:xfrm>
            <a:off x="8613699" y="5026770"/>
            <a:ext cx="1149287" cy="1152657"/>
          </a:xfrm>
          <a:prstGeom prst="ellipse">
            <a:avLst/>
          </a:prstGeom>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8" name="Title 1">
            <a:extLst>
              <a:ext uri="{FF2B5EF4-FFF2-40B4-BE49-F238E27FC236}">
                <a16:creationId xmlns:a16="http://schemas.microsoft.com/office/drawing/2014/main" id="{9B9CE70C-7011-0256-AEF9-2F4086B63534}"/>
              </a:ext>
            </a:extLst>
          </p:cNvPr>
          <p:cNvSpPr txBox="1">
            <a:spLocks/>
          </p:cNvSpPr>
          <p:nvPr/>
        </p:nvSpPr>
        <p:spPr bwMode="auto">
          <a:xfrm>
            <a:off x="0" y="1"/>
            <a:ext cx="12191999" cy="792000"/>
          </a:xfrm>
          <a:prstGeom prst="rect">
            <a:avLst/>
          </a:prstGeom>
          <a:solidFill>
            <a:srgbClr val="FFFFFF">
              <a:lumMod val="85000"/>
              <a:alpha val="25000"/>
            </a:srgbClr>
          </a:solidFill>
          <a:ln>
            <a:noFill/>
          </a:ln>
          <a:effectLst>
            <a:softEdge rad="0"/>
          </a:effectLst>
        </p:spPr>
        <p:txBody>
          <a:bodyPr vert="horz" wrap="square" lIns="108000" tIns="144000" rIns="0" bIns="34289" numCol="1" anchor="t" anchorCtr="0" compatLnSpc="1">
            <a:prstTxWarp prst="textNoShape">
              <a:avLst/>
            </a:prstTxWarp>
            <a:noAutofit/>
          </a:bodyPr>
          <a:lstStyle>
            <a:lvl1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1pPr>
            <a:lvl2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2pPr>
            <a:lvl3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3pPr>
            <a:lvl4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4pPr>
            <a:lvl5pPr algn="l" rtl="0" eaLnBrk="0" fontAlgn="base" hangingPunct="0">
              <a:spcBef>
                <a:spcPct val="0"/>
              </a:spcBef>
              <a:spcAft>
                <a:spcPct val="0"/>
              </a:spcAft>
              <a:defRPr sz="2267">
                <a:solidFill>
                  <a:srgbClr val="0070C0"/>
                </a:solidFill>
                <a:latin typeface="Arial" charset="0"/>
                <a:ea typeface="MS PGothic" pitchFamily="34" charset="-128"/>
                <a:cs typeface="Arial" charset="0"/>
              </a:defRPr>
            </a:lvl5pPr>
            <a:lvl6pPr marL="457083" algn="l" rtl="0" eaLnBrk="1" fontAlgn="base" hangingPunct="1">
              <a:spcBef>
                <a:spcPct val="0"/>
              </a:spcBef>
              <a:spcAft>
                <a:spcPct val="0"/>
              </a:spcAft>
              <a:defRPr sz="2267" b="1">
                <a:solidFill>
                  <a:schemeClr val="bg1"/>
                </a:solidFill>
                <a:latin typeface="Verdana" pitchFamily="34" charset="0"/>
              </a:defRPr>
            </a:lvl6pPr>
            <a:lvl7pPr marL="914173" algn="l" rtl="0" eaLnBrk="1" fontAlgn="base" hangingPunct="1">
              <a:spcBef>
                <a:spcPct val="0"/>
              </a:spcBef>
              <a:spcAft>
                <a:spcPct val="0"/>
              </a:spcAft>
              <a:defRPr sz="2267" b="1">
                <a:solidFill>
                  <a:schemeClr val="bg1"/>
                </a:solidFill>
                <a:latin typeface="Verdana" pitchFamily="34" charset="0"/>
              </a:defRPr>
            </a:lvl7pPr>
            <a:lvl8pPr marL="1371260" algn="l" rtl="0" eaLnBrk="1" fontAlgn="base" hangingPunct="1">
              <a:spcBef>
                <a:spcPct val="0"/>
              </a:spcBef>
              <a:spcAft>
                <a:spcPct val="0"/>
              </a:spcAft>
              <a:defRPr sz="2267" b="1">
                <a:solidFill>
                  <a:schemeClr val="bg1"/>
                </a:solidFill>
                <a:latin typeface="Verdana" pitchFamily="34" charset="0"/>
              </a:defRPr>
            </a:lvl8pPr>
            <a:lvl9pPr marL="1828346" algn="l" rtl="0" eaLnBrk="1" fontAlgn="base" hangingPunct="1">
              <a:spcBef>
                <a:spcPct val="0"/>
              </a:spcBef>
              <a:spcAft>
                <a:spcPct val="0"/>
              </a:spcAft>
              <a:defRPr sz="2267" b="1">
                <a:solidFill>
                  <a:schemeClr val="bg1"/>
                </a:solidFill>
                <a:latin typeface="Verdana" pitchFamily="34" charset="0"/>
              </a:defRPr>
            </a:lvl9pPr>
          </a:lstStyle>
          <a:p>
            <a:pPr marL="0" marR="0" lvl="0" indent="0" algn="l" defTabSz="909469" rtl="0" eaLnBrk="1" fontAlgn="auto" latinLnBrk="0" hangingPunct="1">
              <a:lnSpc>
                <a:spcPct val="100000"/>
              </a:lnSpc>
              <a:spcBef>
                <a:spcPts val="0"/>
              </a:spcBef>
              <a:spcAft>
                <a:spcPts val="0"/>
              </a:spcAft>
              <a:buClrTx/>
              <a:buSzTx/>
              <a:buFontTx/>
              <a:buNone/>
              <a:tabLst/>
              <a:defRPr/>
            </a:pPr>
            <a:r>
              <a:rPr kumimoji="0" lang="en-GB" sz="3200" b="1" i="0" u="none" strike="noStrike" kern="0" cap="none" spc="0" normalizeH="0" baseline="0" noProof="0">
                <a:ln>
                  <a:noFill/>
                </a:ln>
                <a:solidFill>
                  <a:srgbClr val="FEFFFF"/>
                </a:solidFill>
                <a:effectLst/>
                <a:uLnTx/>
                <a:uFillTx/>
                <a:latin typeface="Arial" panose="020B0604020202020204" pitchFamily="34" charset="0"/>
                <a:ea typeface="MS PGothic" pitchFamily="34" charset="-128"/>
                <a:cs typeface="Arial" panose="020B0604020202020204" pitchFamily="34" charset="0"/>
              </a:rPr>
              <a:t>Planned Launches in 2026</a:t>
            </a:r>
          </a:p>
        </p:txBody>
      </p:sp>
      <p:sp>
        <p:nvSpPr>
          <p:cNvPr id="29" name="TextBox 28">
            <a:extLst>
              <a:ext uri="{FF2B5EF4-FFF2-40B4-BE49-F238E27FC236}">
                <a16:creationId xmlns:a16="http://schemas.microsoft.com/office/drawing/2014/main" id="{342161C5-9262-2969-EFA5-A209A364766E}"/>
              </a:ext>
            </a:extLst>
          </p:cNvPr>
          <p:cNvSpPr txBox="1"/>
          <p:nvPr/>
        </p:nvSpPr>
        <p:spPr>
          <a:xfrm>
            <a:off x="11680166" y="6171089"/>
            <a:ext cx="405898" cy="26161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fld id="{9BC32E3D-F567-9D44-AEB7-1E424BE7C02A}" type="slidenum">
              <a:rPr kumimoji="0" lang="en-GB" sz="1100" b="0" i="0" u="none" strike="noStrike" kern="1200" cap="none" spc="0" normalizeH="0" baseline="0" noProof="0" smtClean="0">
                <a:ln>
                  <a:noFill/>
                </a:ln>
                <a:solidFill>
                  <a:srgbClr val="FFFFFF"/>
                </a:solidFill>
                <a:effectLst>
                  <a:outerShdw blurRad="50800" dist="38100" dir="2700000" algn="tl" rotWithShape="0">
                    <a:prstClr val="black">
                      <a:alpha val="40000"/>
                    </a:prstClr>
                  </a:outerShdw>
                </a:effectLst>
                <a:uLnTx/>
                <a:uFillTx/>
                <a:latin typeface="Arial" panose="020B0604020202020204" pitchFamily="34" charset="0"/>
                <a:ea typeface="MS PGothic" charset="-128"/>
                <a:cs typeface="Arial" panose="020B0604020202020204" pitchFamily="34" charset="0"/>
              </a:rPr>
              <a:pPr marL="0" marR="0" lvl="0" indent="0" algn="l" defTabSz="914400" rtl="0" eaLnBrk="0" fontAlgn="base" latinLnBrk="0" hangingPunct="0">
                <a:lnSpc>
                  <a:spcPct val="100000"/>
                </a:lnSpc>
                <a:spcBef>
                  <a:spcPct val="0"/>
                </a:spcBef>
                <a:spcAft>
                  <a:spcPct val="0"/>
                </a:spcAft>
                <a:buClrTx/>
                <a:buSzTx/>
                <a:buFontTx/>
                <a:buNone/>
                <a:tabLst/>
                <a:defRPr/>
              </a:pPr>
              <a:t>6</a:t>
            </a:fld>
            <a:endParaRPr kumimoji="0" lang="en-GB" sz="1100" b="0" i="0" u="none" strike="noStrike" kern="1200" cap="none" spc="0" normalizeH="0" baseline="0" noProof="0">
              <a:ln>
                <a:noFill/>
              </a:ln>
              <a:solidFill>
                <a:srgbClr val="FFFFFF"/>
              </a:solidFill>
              <a:effectLst>
                <a:outerShdw blurRad="50800" dist="38100" dir="2700000" algn="tl" rotWithShape="0">
                  <a:prstClr val="black">
                    <a:alpha val="40000"/>
                  </a:prstClr>
                </a:outerShdw>
              </a:effectLst>
              <a:uLnTx/>
              <a:uFillTx/>
              <a:latin typeface="Arial" panose="020B0604020202020204" pitchFamily="34" charset="0"/>
              <a:ea typeface="MS PGothic" charset="-128"/>
              <a:cs typeface="Arial" panose="020B0604020202020204" pitchFamily="34" charset="0"/>
            </a:endParaRPr>
          </a:p>
        </p:txBody>
      </p:sp>
    </p:spTree>
    <p:extLst>
      <p:ext uri="{BB962C8B-B14F-4D97-AF65-F5344CB8AC3E}">
        <p14:creationId xmlns:p14="http://schemas.microsoft.com/office/powerpoint/2010/main" val="3382605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 logo of a green umbrella and a tree&#10;&#10;AI-generated content may be incorrect.">
            <a:extLst>
              <a:ext uri="{FF2B5EF4-FFF2-40B4-BE49-F238E27FC236}">
                <a16:creationId xmlns:a16="http://schemas.microsoft.com/office/drawing/2014/main" id="{D6FA25D3-7F1B-74DD-9D6D-4A9A2E4ACF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37191" y="1607"/>
            <a:ext cx="897797" cy="881474"/>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2A7B71DC-28BD-4E2F-9E89-C4253A80D80A}"/>
              </a:ext>
            </a:extLst>
          </p:cNvPr>
          <p:cNvSpPr>
            <a:spLocks noGrp="1"/>
          </p:cNvSpPr>
          <p:nvPr>
            <p:ph type="title"/>
          </p:nvPr>
        </p:nvSpPr>
        <p:spPr/>
        <p:txBody>
          <a:bodyPr/>
          <a:lstStyle/>
          <a:p>
            <a:r>
              <a:rPr lang="en-GB"/>
              <a:t>BIOMASS Mission highlights: Status</a:t>
            </a:r>
          </a:p>
        </p:txBody>
      </p:sp>
      <p:sp>
        <p:nvSpPr>
          <p:cNvPr id="3" name="Content Placeholder 2">
            <a:extLst>
              <a:ext uri="{FF2B5EF4-FFF2-40B4-BE49-F238E27FC236}">
                <a16:creationId xmlns:a16="http://schemas.microsoft.com/office/drawing/2014/main" id="{0D73B998-3C61-F90F-7DAB-6D332E67213D}"/>
              </a:ext>
            </a:extLst>
          </p:cNvPr>
          <p:cNvSpPr txBox="1">
            <a:spLocks/>
          </p:cNvSpPr>
          <p:nvPr/>
        </p:nvSpPr>
        <p:spPr bwMode="auto">
          <a:xfrm>
            <a:off x="-7433" y="2951561"/>
            <a:ext cx="5263461" cy="346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191" tIns="45595" rIns="91191" bIns="45595" numCol="1" anchor="t" anchorCtr="0" compatLnSpc="1">
            <a:prstTxWarp prst="textNoShape">
              <a:avLst/>
            </a:prstTxWarp>
            <a:spAutoFit/>
          </a:bodyPr>
          <a:lstStyle>
            <a:lvl1pPr marL="0" indent="0" algn="l" rtl="0" eaLnBrk="0" fontAlgn="base" hangingPunct="0">
              <a:lnSpc>
                <a:spcPct val="119000"/>
              </a:lnSpc>
              <a:spcBef>
                <a:spcPct val="20000"/>
              </a:spcBef>
              <a:spcAft>
                <a:spcPct val="0"/>
              </a:spcAft>
              <a:buClr>
                <a:srgbClr val="8197A6"/>
              </a:buClr>
              <a:buFont typeface="Arial" panose="020B0604020202020204" pitchFamily="34" charset="0"/>
              <a:buNone/>
              <a:defRPr lang="en-US" altLang="en-US" sz="1800">
                <a:solidFill>
                  <a:srgbClr val="8197A6"/>
                </a:solidFill>
                <a:latin typeface="Arial" panose="020B0604020202020204" pitchFamily="34" charset="0"/>
                <a:ea typeface="MS PGothic" pitchFamily="34" charset="-128"/>
                <a:cs typeface="Arial" panose="020B0604020202020204" pitchFamily="34" charset="0"/>
              </a:defRPr>
            </a:lvl1pPr>
            <a:lvl2pPr marL="781326" indent="0" algn="l" rtl="0" eaLnBrk="0" fontAlgn="base" hangingPunct="0">
              <a:lnSpc>
                <a:spcPct val="119000"/>
              </a:lnSpc>
              <a:spcBef>
                <a:spcPct val="20000"/>
              </a:spcBef>
              <a:spcAft>
                <a:spcPct val="0"/>
              </a:spcAft>
              <a:buClr>
                <a:schemeClr val="accent1"/>
              </a:buClr>
              <a:buFont typeface="Verdana" pitchFamily="34" charset="0"/>
              <a:buNone/>
              <a:defRPr lang="en-US" altLang="en-US" sz="1800">
                <a:solidFill>
                  <a:srgbClr val="8197A6"/>
                </a:solidFill>
                <a:latin typeface="Arial" panose="020B0604020202020204" pitchFamily="34" charset="0"/>
                <a:ea typeface="MS PGothic" pitchFamily="34" charset="-128"/>
                <a:cs typeface="Arial" panose="020B0604020202020204" pitchFamily="34" charset="0"/>
              </a:defRPr>
            </a:lvl2pPr>
            <a:lvl3pPr marL="1357771" indent="0" algn="l" rtl="0" eaLnBrk="0" fontAlgn="base" hangingPunct="0">
              <a:lnSpc>
                <a:spcPct val="119000"/>
              </a:lnSpc>
              <a:spcBef>
                <a:spcPct val="20000"/>
              </a:spcBef>
              <a:spcAft>
                <a:spcPct val="0"/>
              </a:spcAft>
              <a:buClr>
                <a:schemeClr val="accent1"/>
              </a:buClr>
              <a:buFont typeface="Verdana" pitchFamily="34" charset="0"/>
              <a:buNone/>
              <a:defRPr lang="en-US" altLang="en-US" sz="1800">
                <a:solidFill>
                  <a:srgbClr val="8197A6"/>
                </a:solidFill>
                <a:latin typeface="Arial" panose="020B0604020202020204" pitchFamily="34" charset="0"/>
                <a:ea typeface="MS PGothic" pitchFamily="34" charset="-128"/>
                <a:cs typeface="Arial" panose="020B0604020202020204" pitchFamily="34" charset="0"/>
              </a:defRPr>
            </a:lvl3pPr>
            <a:lvl4pPr marL="1934216" indent="0" algn="l" rtl="0" eaLnBrk="0" fontAlgn="base" hangingPunct="0">
              <a:lnSpc>
                <a:spcPct val="119000"/>
              </a:lnSpc>
              <a:spcBef>
                <a:spcPct val="20000"/>
              </a:spcBef>
              <a:spcAft>
                <a:spcPct val="0"/>
              </a:spcAft>
              <a:buClr>
                <a:schemeClr val="accent1"/>
              </a:buClr>
              <a:buFont typeface="Verdana" pitchFamily="34" charset="0"/>
              <a:buNone/>
              <a:defRPr lang="en-US" altLang="en-US" sz="1800">
                <a:solidFill>
                  <a:srgbClr val="8197A6"/>
                </a:solidFill>
                <a:latin typeface="Arial" charset="0"/>
                <a:ea typeface="MS PGothic" pitchFamily="34" charset="-128"/>
                <a:cs typeface="Arial" charset="0"/>
              </a:defRPr>
            </a:lvl4pPr>
            <a:lvl5pPr marL="2510661" indent="0" algn="l" rtl="0" eaLnBrk="0" fontAlgn="base" hangingPunct="0">
              <a:lnSpc>
                <a:spcPct val="119000"/>
              </a:lnSpc>
              <a:spcBef>
                <a:spcPct val="20000"/>
              </a:spcBef>
              <a:spcAft>
                <a:spcPct val="0"/>
              </a:spcAft>
              <a:buClr>
                <a:schemeClr val="accent1"/>
              </a:buClr>
              <a:buFont typeface="Verdana" pitchFamily="34" charset="0"/>
              <a:buNone/>
              <a:defRPr lang="en-GB" altLang="en-US" sz="1800">
                <a:solidFill>
                  <a:srgbClr val="8197A6"/>
                </a:solidFill>
                <a:latin typeface="Arial" charset="0"/>
                <a:ea typeface="MS PGothic" pitchFamily="34" charset="-128"/>
                <a:cs typeface="Arial" charset="0"/>
              </a:defRPr>
            </a:lvl5pPr>
            <a:lvl6pPr marL="3356615" indent="-404264" algn="l" rtl="0" fontAlgn="base">
              <a:lnSpc>
                <a:spcPct val="119000"/>
              </a:lnSpc>
              <a:spcBef>
                <a:spcPct val="20000"/>
              </a:spcBef>
              <a:spcAft>
                <a:spcPct val="0"/>
              </a:spcAft>
              <a:buClr>
                <a:schemeClr val="accent1"/>
              </a:buClr>
              <a:buFont typeface="Verdana" pitchFamily="34" charset="0"/>
              <a:buChar char="–"/>
              <a:defRPr sz="1543">
                <a:solidFill>
                  <a:schemeClr val="bg2"/>
                </a:solidFill>
                <a:latin typeface="+mn-lt"/>
              </a:defRPr>
            </a:lvl6pPr>
            <a:lvl7pPr marL="3797630" indent="-404264" algn="l" rtl="0" fontAlgn="base">
              <a:lnSpc>
                <a:spcPct val="119000"/>
              </a:lnSpc>
              <a:spcBef>
                <a:spcPct val="20000"/>
              </a:spcBef>
              <a:spcAft>
                <a:spcPct val="0"/>
              </a:spcAft>
              <a:buClr>
                <a:schemeClr val="accent1"/>
              </a:buClr>
              <a:buFont typeface="Verdana" pitchFamily="34" charset="0"/>
              <a:buChar char="–"/>
              <a:defRPr sz="1543">
                <a:solidFill>
                  <a:schemeClr val="bg2"/>
                </a:solidFill>
                <a:latin typeface="+mn-lt"/>
              </a:defRPr>
            </a:lvl7pPr>
            <a:lvl8pPr marL="4238645" indent="-404264" algn="l" rtl="0" fontAlgn="base">
              <a:lnSpc>
                <a:spcPct val="119000"/>
              </a:lnSpc>
              <a:spcBef>
                <a:spcPct val="20000"/>
              </a:spcBef>
              <a:spcAft>
                <a:spcPct val="0"/>
              </a:spcAft>
              <a:buClr>
                <a:schemeClr val="accent1"/>
              </a:buClr>
              <a:buFont typeface="Verdana" pitchFamily="34" charset="0"/>
              <a:buChar char="–"/>
              <a:defRPr sz="1543">
                <a:solidFill>
                  <a:schemeClr val="bg2"/>
                </a:solidFill>
                <a:latin typeface="+mn-lt"/>
              </a:defRPr>
            </a:lvl8pPr>
            <a:lvl9pPr marL="4679660" indent="-404264" algn="l" rtl="0" fontAlgn="base">
              <a:lnSpc>
                <a:spcPct val="119000"/>
              </a:lnSpc>
              <a:spcBef>
                <a:spcPct val="20000"/>
              </a:spcBef>
              <a:spcAft>
                <a:spcPct val="0"/>
              </a:spcAft>
              <a:buClr>
                <a:schemeClr val="accent1"/>
              </a:buClr>
              <a:buFont typeface="Verdana" pitchFamily="34" charset="0"/>
              <a:buChar char="–"/>
              <a:defRPr sz="1543">
                <a:solidFill>
                  <a:schemeClr val="bg2"/>
                </a:solidFill>
                <a:latin typeface="+mn-lt"/>
              </a:defRPr>
            </a:lvl9pPr>
          </a:lstStyle>
          <a:p>
            <a:pPr marL="375222" indent="-284978" defTabSz="911931">
              <a:lnSpc>
                <a:spcPct val="100000"/>
              </a:lnSpc>
              <a:spcBef>
                <a:spcPts val="598"/>
              </a:spcBef>
              <a:spcAft>
                <a:spcPts val="598"/>
              </a:spcAft>
              <a:buClr>
                <a:srgbClr val="00705C"/>
              </a:buClr>
              <a:buFont typeface="Arial" panose="020B0604020202020204" pitchFamily="34" charset="0"/>
              <a:buChar char="•"/>
            </a:pPr>
            <a:r>
              <a:rPr lang="en-GB" altLang="en-US" sz="1795" kern="0">
                <a:solidFill>
                  <a:srgbClr val="003249"/>
                </a:solidFill>
              </a:rPr>
              <a:t>Full polarimetric, P-band (at 435 MHz with 6 MHz bandwidth) Synthetic Aperture Radar</a:t>
            </a:r>
          </a:p>
          <a:p>
            <a:pPr marL="375222" indent="-284978" defTabSz="911931">
              <a:lnSpc>
                <a:spcPct val="100000"/>
              </a:lnSpc>
              <a:spcBef>
                <a:spcPts val="598"/>
              </a:spcBef>
              <a:spcAft>
                <a:spcPts val="598"/>
              </a:spcAft>
              <a:buClr>
                <a:srgbClr val="00705C"/>
              </a:buClr>
              <a:buFont typeface="Arial" panose="020B0604020202020204" pitchFamily="34" charset="0"/>
              <a:buChar char="•"/>
            </a:pPr>
            <a:r>
              <a:rPr lang="en-GB" altLang="en-US" sz="1795" kern="0">
                <a:solidFill>
                  <a:srgbClr val="003249"/>
                </a:solidFill>
              </a:rPr>
              <a:t>Single satellite, operated in a polar sun-synchronous orbit</a:t>
            </a:r>
          </a:p>
          <a:p>
            <a:pPr marL="375222" indent="-284978" defTabSz="911931">
              <a:lnSpc>
                <a:spcPct val="100000"/>
              </a:lnSpc>
              <a:spcBef>
                <a:spcPts val="598"/>
              </a:spcBef>
              <a:spcAft>
                <a:spcPts val="598"/>
              </a:spcAft>
              <a:buClr>
                <a:srgbClr val="00705C"/>
              </a:buClr>
              <a:buFont typeface="Arial" panose="020B0604020202020204" pitchFamily="34" charset="0"/>
              <a:buChar char="•"/>
            </a:pPr>
            <a:r>
              <a:rPr lang="en-GB" altLang="en-US" sz="1795" kern="0">
                <a:solidFill>
                  <a:srgbClr val="003249"/>
                </a:solidFill>
              </a:rPr>
              <a:t>Two mission phases: </a:t>
            </a:r>
            <a:r>
              <a:rPr lang="en-GB" altLang="en-US" sz="1795" kern="0" err="1">
                <a:solidFill>
                  <a:srgbClr val="003249"/>
                </a:solidFill>
              </a:rPr>
              <a:t>PolInSAR</a:t>
            </a:r>
            <a:r>
              <a:rPr lang="en-GB" altLang="en-US" sz="1795" kern="0">
                <a:solidFill>
                  <a:srgbClr val="003249"/>
                </a:solidFill>
              </a:rPr>
              <a:t> and TomoSAR (1 global acquisition at the beginning of the mission) </a:t>
            </a:r>
          </a:p>
          <a:p>
            <a:pPr marL="375222" indent="-284978" defTabSz="911931">
              <a:lnSpc>
                <a:spcPct val="100000"/>
              </a:lnSpc>
              <a:spcBef>
                <a:spcPts val="598"/>
              </a:spcBef>
              <a:spcAft>
                <a:spcPts val="598"/>
              </a:spcAft>
              <a:buClr>
                <a:srgbClr val="00705C"/>
              </a:buClr>
              <a:buFont typeface="Arial" panose="020B0604020202020204" pitchFamily="34" charset="0"/>
              <a:buChar char="•"/>
            </a:pPr>
            <a:r>
              <a:rPr lang="en-GB" altLang="en-US" sz="1795" kern="0">
                <a:solidFill>
                  <a:srgbClr val="003249"/>
                </a:solidFill>
              </a:rPr>
              <a:t>Multi-repeat pass interferometry (3 passes in nominal operations) with a 3 days repeat cycle</a:t>
            </a:r>
          </a:p>
          <a:p>
            <a:pPr marL="375222" indent="-284978" defTabSz="911931">
              <a:lnSpc>
                <a:spcPct val="100000"/>
              </a:lnSpc>
              <a:spcBef>
                <a:spcPts val="598"/>
              </a:spcBef>
              <a:spcAft>
                <a:spcPts val="598"/>
              </a:spcAft>
              <a:buClr>
                <a:srgbClr val="00705C"/>
              </a:buClr>
              <a:buFont typeface="Arial" panose="020B0604020202020204" pitchFamily="34" charset="0"/>
              <a:buChar char="•"/>
            </a:pPr>
            <a:r>
              <a:rPr lang="en-GB" altLang="en-US" sz="1795" kern="0">
                <a:solidFill>
                  <a:srgbClr val="003249"/>
                </a:solidFill>
              </a:rPr>
              <a:t>5 years lifetime</a:t>
            </a:r>
          </a:p>
        </p:txBody>
      </p:sp>
      <p:pic>
        <p:nvPicPr>
          <p:cNvPr id="7" name="Image 6" descr="Une image contenant paysage, montagne, eau, plein air&#10;&#10;Le contenu généré par l’IA peut être incorrect.">
            <a:extLst>
              <a:ext uri="{FF2B5EF4-FFF2-40B4-BE49-F238E27FC236}">
                <a16:creationId xmlns:a16="http://schemas.microsoft.com/office/drawing/2014/main" id="{60046DDF-EAEB-ECCB-7A2C-AC8E9C0912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411" y="727387"/>
            <a:ext cx="2863679" cy="2018894"/>
          </a:xfrm>
          <a:prstGeom prst="rect">
            <a:avLst/>
          </a:prstGeom>
        </p:spPr>
      </p:pic>
      <p:sp>
        <p:nvSpPr>
          <p:cNvPr id="8" name="ZoneTexte 7">
            <a:extLst>
              <a:ext uri="{FF2B5EF4-FFF2-40B4-BE49-F238E27FC236}">
                <a16:creationId xmlns:a16="http://schemas.microsoft.com/office/drawing/2014/main" id="{24B77458-5ED7-A9F0-4E07-FBC9DD305415}"/>
              </a:ext>
            </a:extLst>
          </p:cNvPr>
          <p:cNvSpPr txBox="1"/>
          <p:nvPr/>
        </p:nvSpPr>
        <p:spPr>
          <a:xfrm>
            <a:off x="5927392" y="1479537"/>
            <a:ext cx="1726199" cy="1197251"/>
          </a:xfrm>
          <a:prstGeom prst="rect">
            <a:avLst/>
          </a:prstGeom>
          <a:noFill/>
        </p:spPr>
        <p:txBody>
          <a:bodyPr wrap="square" rtlCol="0">
            <a:spAutoFit/>
          </a:bodyPr>
          <a:lstStyle/>
          <a:p>
            <a:pPr algn="ctr" defTabSz="911931" fontAlgn="base">
              <a:spcBef>
                <a:spcPct val="0"/>
              </a:spcBef>
              <a:spcAft>
                <a:spcPct val="0"/>
              </a:spcAft>
            </a:pPr>
            <a:r>
              <a:rPr lang="fr-FR" sz="1795" dirty="0" err="1">
                <a:solidFill>
                  <a:srgbClr val="003249"/>
                </a:solidFill>
                <a:latin typeface="Verdana" pitchFamily="34" charset="0"/>
              </a:rPr>
              <a:t>Successfully</a:t>
            </a:r>
            <a:r>
              <a:rPr lang="fr-FR" sz="1795" dirty="0">
                <a:solidFill>
                  <a:srgbClr val="003249"/>
                </a:solidFill>
                <a:latin typeface="Verdana" pitchFamily="34" charset="0"/>
              </a:rPr>
              <a:t> </a:t>
            </a:r>
            <a:r>
              <a:rPr lang="fr-FR" sz="1795" dirty="0" err="1">
                <a:solidFill>
                  <a:srgbClr val="003249"/>
                </a:solidFill>
                <a:latin typeface="Verdana" pitchFamily="34" charset="0"/>
              </a:rPr>
              <a:t>launched</a:t>
            </a:r>
            <a:r>
              <a:rPr lang="fr-FR" sz="1795" dirty="0">
                <a:solidFill>
                  <a:srgbClr val="003249"/>
                </a:solidFill>
                <a:latin typeface="Verdana" pitchFamily="34" charset="0"/>
              </a:rPr>
              <a:t> on 29</a:t>
            </a:r>
            <a:r>
              <a:rPr lang="fr-FR" sz="1795" baseline="30000" dirty="0">
                <a:solidFill>
                  <a:srgbClr val="003249"/>
                </a:solidFill>
                <a:latin typeface="Verdana" pitchFamily="34" charset="0"/>
              </a:rPr>
              <a:t>th</a:t>
            </a:r>
            <a:r>
              <a:rPr lang="fr-FR" sz="1795" dirty="0">
                <a:solidFill>
                  <a:srgbClr val="003249"/>
                </a:solidFill>
                <a:latin typeface="Verdana" pitchFamily="34" charset="0"/>
              </a:rPr>
              <a:t> April</a:t>
            </a:r>
            <a:br>
              <a:rPr lang="fr-FR" sz="1795" dirty="0">
                <a:solidFill>
                  <a:srgbClr val="003249"/>
                </a:solidFill>
                <a:latin typeface="Verdana" pitchFamily="34" charset="0"/>
              </a:rPr>
            </a:br>
            <a:r>
              <a:rPr lang="fr-FR" sz="1795" dirty="0">
                <a:solidFill>
                  <a:srgbClr val="003249"/>
                </a:solidFill>
                <a:latin typeface="Verdana" pitchFamily="34" charset="0"/>
              </a:rPr>
              <a:t>2025!</a:t>
            </a:r>
          </a:p>
        </p:txBody>
      </p:sp>
      <p:pic>
        <p:nvPicPr>
          <p:cNvPr id="6" name="Espace réservé du contenu 4">
            <a:extLst>
              <a:ext uri="{FF2B5EF4-FFF2-40B4-BE49-F238E27FC236}">
                <a16:creationId xmlns:a16="http://schemas.microsoft.com/office/drawing/2014/main" id="{BC3959C8-B998-F900-EDB9-7F1DA7756FFE}"/>
              </a:ext>
            </a:extLst>
          </p:cNvPr>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8351082" y="3291119"/>
            <a:ext cx="3128833" cy="3128833"/>
          </a:xfrm>
        </p:spPr>
      </p:pic>
      <p:sp>
        <p:nvSpPr>
          <p:cNvPr id="9" name="ZoneTexte 8">
            <a:extLst>
              <a:ext uri="{FF2B5EF4-FFF2-40B4-BE49-F238E27FC236}">
                <a16:creationId xmlns:a16="http://schemas.microsoft.com/office/drawing/2014/main" id="{5CDD8437-7CBC-AE28-A4D0-AC16636F5E8F}"/>
              </a:ext>
            </a:extLst>
          </p:cNvPr>
          <p:cNvSpPr txBox="1"/>
          <p:nvPr/>
        </p:nvSpPr>
        <p:spPr>
          <a:xfrm>
            <a:off x="6648003" y="4533251"/>
            <a:ext cx="1591090" cy="644569"/>
          </a:xfrm>
          <a:prstGeom prst="rect">
            <a:avLst/>
          </a:prstGeom>
          <a:noFill/>
        </p:spPr>
        <p:txBody>
          <a:bodyPr wrap="square" rtlCol="0">
            <a:spAutoFit/>
          </a:bodyPr>
          <a:lstStyle/>
          <a:p>
            <a:pPr algn="ctr" defTabSz="911931" fontAlgn="base">
              <a:spcBef>
                <a:spcPct val="0"/>
              </a:spcBef>
              <a:spcAft>
                <a:spcPct val="0"/>
              </a:spcAft>
            </a:pPr>
            <a:r>
              <a:rPr lang="fr-FR" sz="1795" err="1">
                <a:solidFill>
                  <a:srgbClr val="003249"/>
                </a:solidFill>
                <a:latin typeface="Verdana" pitchFamily="34" charset="0"/>
              </a:rPr>
              <a:t>Reflector</a:t>
            </a:r>
            <a:r>
              <a:rPr lang="fr-FR" sz="1795">
                <a:solidFill>
                  <a:srgbClr val="003249"/>
                </a:solidFill>
                <a:latin typeface="Verdana" pitchFamily="34" charset="0"/>
              </a:rPr>
              <a:t> </a:t>
            </a:r>
            <a:r>
              <a:rPr lang="fr-FR" sz="1795" err="1">
                <a:solidFill>
                  <a:srgbClr val="003249"/>
                </a:solidFill>
                <a:latin typeface="Verdana" pitchFamily="34" charset="0"/>
              </a:rPr>
              <a:t>deployment</a:t>
            </a:r>
            <a:endParaRPr lang="fr-FR" sz="1795">
              <a:solidFill>
                <a:srgbClr val="003249"/>
              </a:solidFill>
              <a:latin typeface="Verdana" pitchFamily="34" charset="0"/>
            </a:endParaRPr>
          </a:p>
        </p:txBody>
      </p:sp>
      <p:pic>
        <p:nvPicPr>
          <p:cNvPr id="10" name="Sans titre">
            <a:hlinkClick r:id="" action="ppaction://media"/>
            <a:extLst>
              <a:ext uri="{FF2B5EF4-FFF2-40B4-BE49-F238E27FC236}">
                <a16:creationId xmlns:a16="http://schemas.microsoft.com/office/drawing/2014/main" id="{CB970B3E-6138-ED93-EA1D-73A9565BDE75}"/>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7665280" y="727388"/>
            <a:ext cx="4311310" cy="2425112"/>
          </a:xfrm>
          <a:prstGeom prst="rect">
            <a:avLst/>
          </a:prstGeom>
        </p:spPr>
      </p:pic>
      <p:pic>
        <p:nvPicPr>
          <p:cNvPr id="4" name="Picture 10">
            <a:extLst>
              <a:ext uri="{FF2B5EF4-FFF2-40B4-BE49-F238E27FC236}">
                <a16:creationId xmlns:a16="http://schemas.microsoft.com/office/drawing/2014/main" id="{B9622265-9CB5-D149-DEE0-A6AAF9EEB645}"/>
              </a:ext>
            </a:extLst>
          </p:cNvPr>
          <p:cNvPicPr>
            <a:picLocks noChangeAspect="1"/>
          </p:cNvPicPr>
          <p:nvPr/>
        </p:nvPicPr>
        <p:blipFill>
          <a:blip r:embed="rId9"/>
          <a:stretch>
            <a:fillRect/>
          </a:stretch>
        </p:blipFill>
        <p:spPr>
          <a:xfrm>
            <a:off x="2624297" y="1479537"/>
            <a:ext cx="3076002" cy="1367482"/>
          </a:xfrm>
          <a:prstGeom prst="rect">
            <a:avLst/>
          </a:prstGeom>
        </p:spPr>
      </p:pic>
    </p:spTree>
    <p:extLst>
      <p:ext uri="{BB962C8B-B14F-4D97-AF65-F5344CB8AC3E}">
        <p14:creationId xmlns:p14="http://schemas.microsoft.com/office/powerpoint/2010/main" val="366687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 presetClass="mediacall" presetSubtype="0" fill="hold" nodeType="withEffect">
                                  <p:stCondLst>
                                    <p:cond delay="0"/>
                                  </p:stCondLst>
                                  <p:childTnLst>
                                    <p:cmd type="call" cmd="playFrom(0.0)">
                                      <p:cBhvr>
                                        <p:cTn id="12" dur="101701" fill="hold"/>
                                        <p:tgtEl>
                                          <p:spTgt spid="10"/>
                                        </p:tgtEl>
                                      </p:cBhvr>
                                    </p:cmd>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1" fill="hold" display="0">
                  <p:stCondLst>
                    <p:cond delay="indefinite"/>
                  </p:stCondLst>
                </p:cTn>
                <p:tgtEl>
                  <p:spTgt spid="10"/>
                </p:tgtEl>
              </p:cMediaNode>
            </p:video>
            <p:seq concurrent="1" nextAc="seek">
              <p:cTn id="22" restart="whenNotActive" fill="hold" evtFilter="cancelBubble" nodeType="interactiveSeq">
                <p:stCondLst>
                  <p:cond evt="onClick" delay="0">
                    <p:tgtEl>
                      <p:spTgt spid="10"/>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10"/>
                                        </p:tgtEl>
                                      </p:cBhvr>
                                    </p:cmd>
                                  </p:childTnLst>
                                </p:cTn>
                              </p:par>
                            </p:childTnLst>
                          </p:cTn>
                        </p:par>
                      </p:childTnLst>
                    </p:cTn>
                  </p:par>
                </p:childTnLst>
              </p:cTn>
              <p:nextCondLst>
                <p:cond evt="onClick" delay="0">
                  <p:tgtEl>
                    <p:spTgt spid="10"/>
                  </p:tgtEl>
                </p:cond>
              </p:nextCondLst>
            </p:seq>
          </p:childTnLst>
        </p:cTn>
      </p:par>
    </p:tnLst>
    <p:bldLst>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2B98B-F9EA-9C19-BB09-695C66A6D732}"/>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776495D7-9B91-9F8F-7810-2C06BF1C89AB}"/>
              </a:ext>
            </a:extLst>
          </p:cNvPr>
          <p:cNvSpPr>
            <a:spLocks noGrp="1"/>
          </p:cNvSpPr>
          <p:nvPr>
            <p:ph type="title"/>
          </p:nvPr>
        </p:nvSpPr>
        <p:spPr>
          <a:xfrm>
            <a:off x="215411" y="169314"/>
            <a:ext cx="10081234" cy="552487"/>
          </a:xfrm>
        </p:spPr>
        <p:txBody>
          <a:bodyPr/>
          <a:lstStyle/>
          <a:p>
            <a:r>
              <a:rPr lang="en-GB"/>
              <a:t>BIOMASS Mission highlights: First stunning images!</a:t>
            </a:r>
          </a:p>
        </p:txBody>
      </p:sp>
      <p:sp>
        <p:nvSpPr>
          <p:cNvPr id="4" name="ZoneTexte 3">
            <a:extLst>
              <a:ext uri="{FF2B5EF4-FFF2-40B4-BE49-F238E27FC236}">
                <a16:creationId xmlns:a16="http://schemas.microsoft.com/office/drawing/2014/main" id="{43385C2D-9C2A-D364-4EF0-23904CE4D99F}"/>
              </a:ext>
            </a:extLst>
          </p:cNvPr>
          <p:cNvSpPr txBox="1"/>
          <p:nvPr/>
        </p:nvSpPr>
        <p:spPr>
          <a:xfrm>
            <a:off x="3472486" y="5999196"/>
            <a:ext cx="5247030" cy="368325"/>
          </a:xfrm>
          <a:prstGeom prst="rect">
            <a:avLst/>
          </a:prstGeom>
          <a:noFill/>
        </p:spPr>
        <p:txBody>
          <a:bodyPr wrap="none" rtlCol="0">
            <a:spAutoFit/>
          </a:bodyPr>
          <a:lstStyle/>
          <a:p>
            <a:pPr algn="ctr" defTabSz="911931" fontAlgn="base">
              <a:spcBef>
                <a:spcPct val="0"/>
              </a:spcBef>
              <a:spcAft>
                <a:spcPct val="0"/>
              </a:spcAft>
            </a:pPr>
            <a:r>
              <a:rPr lang="fr-FR" sz="1795" err="1">
                <a:solidFill>
                  <a:srgbClr val="003249"/>
                </a:solidFill>
                <a:latin typeface="Verdana" pitchFamily="34" charset="0"/>
              </a:rPr>
              <a:t>Bolivian</a:t>
            </a:r>
            <a:r>
              <a:rPr lang="fr-FR" sz="1795">
                <a:solidFill>
                  <a:srgbClr val="003249"/>
                </a:solidFill>
                <a:latin typeface="Verdana" pitchFamily="34" charset="0"/>
              </a:rPr>
              <a:t> </a:t>
            </a:r>
            <a:r>
              <a:rPr lang="fr-FR" sz="1795" err="1">
                <a:solidFill>
                  <a:srgbClr val="003249"/>
                </a:solidFill>
                <a:latin typeface="Verdana" pitchFamily="34" charset="0"/>
              </a:rPr>
              <a:t>forest</a:t>
            </a:r>
            <a:r>
              <a:rPr lang="fr-FR" sz="1795">
                <a:solidFill>
                  <a:srgbClr val="003249"/>
                </a:solidFill>
                <a:latin typeface="Verdana" pitchFamily="34" charset="0"/>
              </a:rPr>
              <a:t> and </a:t>
            </a:r>
            <a:r>
              <a:rPr lang="fr-FR" sz="1795" err="1">
                <a:solidFill>
                  <a:srgbClr val="003249"/>
                </a:solidFill>
                <a:latin typeface="Verdana" pitchFamily="34" charset="0"/>
              </a:rPr>
              <a:t>landscape</a:t>
            </a:r>
            <a:r>
              <a:rPr lang="fr-FR" sz="1795">
                <a:solidFill>
                  <a:srgbClr val="003249"/>
                </a:solidFill>
                <a:latin typeface="Verdana" pitchFamily="34" charset="0"/>
              </a:rPr>
              <a:t> </a:t>
            </a:r>
            <a:r>
              <a:rPr lang="fr-FR" sz="1795" err="1">
                <a:solidFill>
                  <a:srgbClr val="003249"/>
                </a:solidFill>
                <a:latin typeface="Verdana" pitchFamily="34" charset="0"/>
              </a:rPr>
              <a:t>from</a:t>
            </a:r>
            <a:r>
              <a:rPr lang="fr-FR" sz="1795">
                <a:solidFill>
                  <a:srgbClr val="003249"/>
                </a:solidFill>
                <a:latin typeface="Verdana" pitchFamily="34" charset="0"/>
              </a:rPr>
              <a:t> </a:t>
            </a:r>
            <a:r>
              <a:rPr lang="fr-FR" sz="1795" err="1">
                <a:solidFill>
                  <a:srgbClr val="003249"/>
                </a:solidFill>
                <a:latin typeface="Verdana" pitchFamily="34" charset="0"/>
              </a:rPr>
              <a:t>Biomass</a:t>
            </a:r>
            <a:endParaRPr lang="fr-FR" sz="1795">
              <a:solidFill>
                <a:srgbClr val="003249"/>
              </a:solidFill>
              <a:latin typeface="Verdana" pitchFamily="34" charset="0"/>
            </a:endParaRPr>
          </a:p>
        </p:txBody>
      </p:sp>
      <p:pic>
        <p:nvPicPr>
          <p:cNvPr id="7" name="Image 6" descr="Une image contenant peinture, Peinture artistique, violet, dessin&#10;&#10;Le contenu généré par l’IA peut être incorrect.">
            <a:extLst>
              <a:ext uri="{FF2B5EF4-FFF2-40B4-BE49-F238E27FC236}">
                <a16:creationId xmlns:a16="http://schemas.microsoft.com/office/drawing/2014/main" id="{432BA5CA-9A02-761B-3F34-AB6EA3D77F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3501" y="914856"/>
            <a:ext cx="9104998" cy="5121561"/>
          </a:xfrm>
          <a:prstGeom prst="rect">
            <a:avLst/>
          </a:prstGeom>
        </p:spPr>
      </p:pic>
      <p:sp>
        <p:nvSpPr>
          <p:cNvPr id="3" name="ZoneTexte 2">
            <a:extLst>
              <a:ext uri="{FF2B5EF4-FFF2-40B4-BE49-F238E27FC236}">
                <a16:creationId xmlns:a16="http://schemas.microsoft.com/office/drawing/2014/main" id="{953423DF-4FAF-E8B5-94F2-D81531D9BD2A}"/>
              </a:ext>
            </a:extLst>
          </p:cNvPr>
          <p:cNvSpPr txBox="1"/>
          <p:nvPr/>
        </p:nvSpPr>
        <p:spPr>
          <a:xfrm>
            <a:off x="551855" y="5961349"/>
            <a:ext cx="7715636" cy="368325"/>
          </a:xfrm>
          <a:prstGeom prst="rect">
            <a:avLst/>
          </a:prstGeom>
          <a:solidFill>
            <a:schemeClr val="bg1"/>
          </a:solidFill>
        </p:spPr>
        <p:txBody>
          <a:bodyPr wrap="none" rtlCol="0">
            <a:spAutoFit/>
          </a:bodyPr>
          <a:lstStyle/>
          <a:p>
            <a:pPr defTabSz="911931" fontAlgn="base">
              <a:spcBef>
                <a:spcPct val="0"/>
              </a:spcBef>
              <a:spcAft>
                <a:spcPct val="0"/>
              </a:spcAft>
            </a:pPr>
            <a:r>
              <a:rPr lang="fr-FR" sz="1795" err="1">
                <a:solidFill>
                  <a:srgbClr val="003249"/>
                </a:solidFill>
                <a:latin typeface="Verdana" pitchFamily="34" charset="0"/>
              </a:rPr>
              <a:t>Indonesia</a:t>
            </a:r>
            <a:r>
              <a:rPr lang="fr-FR" sz="1795">
                <a:solidFill>
                  <a:srgbClr val="003249"/>
                </a:solidFill>
                <a:latin typeface="Verdana" pitchFamily="34" charset="0"/>
              </a:rPr>
              <a:t> – </a:t>
            </a:r>
            <a:r>
              <a:rPr lang="fr-FR" sz="1795" err="1">
                <a:solidFill>
                  <a:srgbClr val="003249"/>
                </a:solidFill>
                <a:latin typeface="Verdana" pitchFamily="34" charset="0"/>
              </a:rPr>
              <a:t>volcanoes</a:t>
            </a:r>
            <a:r>
              <a:rPr lang="fr-FR" sz="1795">
                <a:solidFill>
                  <a:srgbClr val="003249"/>
                </a:solidFill>
                <a:latin typeface="Verdana" pitchFamily="34" charset="0"/>
              </a:rPr>
              <a:t> on the radar   /   </a:t>
            </a:r>
            <a:r>
              <a:rPr lang="fr-FR" sz="1795" err="1">
                <a:solidFill>
                  <a:srgbClr val="003249"/>
                </a:solidFill>
                <a:latin typeface="Verdana" pitchFamily="34" charset="0"/>
              </a:rPr>
              <a:t>Desert</a:t>
            </a:r>
            <a:r>
              <a:rPr lang="fr-FR" sz="1795">
                <a:solidFill>
                  <a:srgbClr val="003249"/>
                </a:solidFill>
                <a:latin typeface="Verdana" pitchFamily="34" charset="0"/>
              </a:rPr>
              <a:t> structure in Chad</a:t>
            </a:r>
          </a:p>
        </p:txBody>
      </p:sp>
      <p:pic>
        <p:nvPicPr>
          <p:cNvPr id="5" name="Image 4" descr="Une image contenant carte, Terre, eau, art&#10;&#10;Le contenu généré par l’IA peut être incorrect.">
            <a:extLst>
              <a:ext uri="{FF2B5EF4-FFF2-40B4-BE49-F238E27FC236}">
                <a16:creationId xmlns:a16="http://schemas.microsoft.com/office/drawing/2014/main" id="{BE422D01-0639-78F6-35C2-1987EA4DFE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385930" y="-526607"/>
            <a:ext cx="4983117" cy="7754976"/>
          </a:xfrm>
          <a:prstGeom prst="rect">
            <a:avLst/>
          </a:prstGeom>
        </p:spPr>
      </p:pic>
      <p:pic>
        <p:nvPicPr>
          <p:cNvPr id="6" name="Image 5" descr="Une image contenant barrière de corail, peinture, plante, art&#10;&#10;Le contenu généré par l’IA peut être incorrect.">
            <a:extLst>
              <a:ext uri="{FF2B5EF4-FFF2-40B4-BE49-F238E27FC236}">
                <a16:creationId xmlns:a16="http://schemas.microsoft.com/office/drawing/2014/main" id="{7DA003BF-9DD6-8D04-09C6-90F63E503C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3392" y="9351"/>
            <a:ext cx="3848608" cy="6839299"/>
          </a:xfrm>
          <a:prstGeom prst="rect">
            <a:avLst/>
          </a:prstGeom>
        </p:spPr>
      </p:pic>
    </p:spTree>
    <p:extLst>
      <p:ext uri="{BB962C8B-B14F-4D97-AF65-F5344CB8AC3E}">
        <p14:creationId xmlns:p14="http://schemas.microsoft.com/office/powerpoint/2010/main" val="413401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3"/>
                                        </p:tgtEl>
                                      </p:cBhvr>
                                    </p:animEffect>
                                    <p:set>
                                      <p:cBhvr>
                                        <p:cTn id="27" dur="1" fill="hold">
                                          <p:stCondLst>
                                            <p:cond delay="499"/>
                                          </p:stCondLst>
                                        </p:cTn>
                                        <p:tgtEl>
                                          <p:spTgt spid="3"/>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P spid="3"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C3AC-0544-D395-7CD9-1429FDE20D2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82163F1-4A07-D15B-EA53-226395B73CAB}"/>
              </a:ext>
            </a:extLst>
          </p:cNvPr>
          <p:cNvSpPr>
            <a:spLocks noGrp="1"/>
          </p:cNvSpPr>
          <p:nvPr>
            <p:ph type="title"/>
          </p:nvPr>
        </p:nvSpPr>
        <p:spPr>
          <a:xfrm>
            <a:off x="215410" y="169314"/>
            <a:ext cx="10427498" cy="552487"/>
          </a:xfrm>
        </p:spPr>
        <p:txBody>
          <a:bodyPr/>
          <a:lstStyle/>
          <a:p>
            <a:r>
              <a:rPr lang="en-GB"/>
              <a:t>BIOMASS Mission highlights: First tomograms! (in 3D)</a:t>
            </a:r>
            <a:endParaRPr lang="fr-FR"/>
          </a:p>
        </p:txBody>
      </p:sp>
      <p:pic>
        <p:nvPicPr>
          <p:cNvPr id="6" name="Espace réservé du contenu 5">
            <a:extLst>
              <a:ext uri="{FF2B5EF4-FFF2-40B4-BE49-F238E27FC236}">
                <a16:creationId xmlns:a16="http://schemas.microsoft.com/office/drawing/2014/main" id="{B76D0B5C-1CC5-791E-9DD8-E4B563E4145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065243"/>
            <a:ext cx="12196072" cy="5173307"/>
          </a:xfrm>
        </p:spPr>
      </p:pic>
      <p:pic>
        <p:nvPicPr>
          <p:cNvPr id="7" name="Image 6">
            <a:extLst>
              <a:ext uri="{FF2B5EF4-FFF2-40B4-BE49-F238E27FC236}">
                <a16:creationId xmlns:a16="http://schemas.microsoft.com/office/drawing/2014/main" id="{722E7967-8CB3-FE16-C134-1637ABFD343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942" b="89766" l="3777" r="97407">
                        <a14:foregroundMark x1="34216" y1="52193" x2="20913" y2="91959"/>
                        <a14:foregroundMark x1="20913" y1="91959" x2="3777" y2="63158"/>
                        <a14:foregroundMark x1="3777" y1="63158" x2="14318" y2="17836"/>
                        <a14:foregroundMark x1="14318" y1="17836" x2="32638" y2="44006"/>
                        <a14:foregroundMark x1="32638" y1="44006" x2="25536" y2="58918"/>
                        <a14:foregroundMark x1="25536" y1="62865" x2="25536" y2="62865"/>
                        <a14:foregroundMark x1="21421" y1="48246" x2="17362" y2="13889"/>
                        <a14:foregroundMark x1="18884" y1="11257" x2="33653" y2="46930"/>
                        <a14:foregroundMark x1="33653" y1="46930" x2="20406" y2="86696"/>
                        <a14:foregroundMark x1="20406" y1="86696" x2="6257" y2="47222"/>
                        <a14:foregroundMark x1="6257" y1="47222" x2="26945" y2="47515"/>
                        <a14:foregroundMark x1="26945" y1="47515" x2="29594" y2="53509"/>
                        <a14:foregroundMark x1="88782" y1="31140" x2="97407" y2="78363"/>
                        <a14:foregroundMark x1="97407" y1="78363" x2="88782" y2="69444"/>
                      </a14:backgroundRemoval>
                    </a14:imgEffect>
                  </a14:imgLayer>
                </a14:imgProps>
              </a:ext>
              <a:ext uri="{28A0092B-C50C-407E-A947-70E740481C1C}">
                <a14:useLocalDpi xmlns:a14="http://schemas.microsoft.com/office/drawing/2010/main" val="0"/>
              </a:ext>
            </a:extLst>
          </a:blip>
          <a:stretch>
            <a:fillRect/>
          </a:stretch>
        </p:blipFill>
        <p:spPr>
          <a:xfrm>
            <a:off x="0" y="811920"/>
            <a:ext cx="1911863" cy="737155"/>
          </a:xfrm>
          <a:prstGeom prst="rect">
            <a:avLst/>
          </a:prstGeom>
        </p:spPr>
      </p:pic>
    </p:spTree>
    <p:extLst>
      <p:ext uri="{BB962C8B-B14F-4D97-AF65-F5344CB8AC3E}">
        <p14:creationId xmlns:p14="http://schemas.microsoft.com/office/powerpoint/2010/main" val="3692422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atellite view of a hurricane&#10;&#10;AI-generated content may be incorrect.">
            <a:extLst>
              <a:ext uri="{FF2B5EF4-FFF2-40B4-BE49-F238E27FC236}">
                <a16:creationId xmlns:a16="http://schemas.microsoft.com/office/drawing/2014/main" id="{911C7A33-7EDC-4E99-2197-AF3A2941F185}"/>
              </a:ext>
            </a:extLst>
          </p:cNvPr>
          <p:cNvPicPr>
            <a:picLocks noGrp="1" noChangeAspect="1"/>
          </p:cNvPicPr>
          <p:nvPr>
            <p:ph sz="quarter" idx="14"/>
          </p:nvPr>
        </p:nvPicPr>
        <p:blipFill>
          <a:blip r:embed="rId3"/>
          <a:srcRect l="16118" t="4506" r="4262" b="12156"/>
          <a:stretch>
            <a:fillRect/>
          </a:stretch>
        </p:blipFill>
        <p:spPr>
          <a:xfrm>
            <a:off x="1589" y="-1"/>
            <a:ext cx="12188825" cy="6858001"/>
          </a:xfrm>
        </p:spPr>
      </p:pic>
      <p:sp>
        <p:nvSpPr>
          <p:cNvPr id="2" name="Title 1">
            <a:extLst>
              <a:ext uri="{FF2B5EF4-FFF2-40B4-BE49-F238E27FC236}">
                <a16:creationId xmlns:a16="http://schemas.microsoft.com/office/drawing/2014/main" id="{E1D15C3C-DBF3-0693-9A5C-1681F7E8B385}"/>
              </a:ext>
            </a:extLst>
          </p:cNvPr>
          <p:cNvSpPr>
            <a:spLocks noGrp="1"/>
          </p:cNvSpPr>
          <p:nvPr>
            <p:ph type="title"/>
          </p:nvPr>
        </p:nvSpPr>
        <p:spPr>
          <a:xfrm>
            <a:off x="6477600" y="333745"/>
            <a:ext cx="5291067" cy="2409456"/>
          </a:xfrm>
          <a:effectLst>
            <a:outerShdw blurRad="50800" dist="38100" dir="2700000" algn="tl" rotWithShape="0">
              <a:prstClr val="black">
                <a:alpha val="40000"/>
              </a:prstClr>
            </a:outerShdw>
          </a:effectLst>
        </p:spPr>
        <p:txBody>
          <a:bodyPr/>
          <a:lstStyle/>
          <a:p>
            <a:pPr algn="r">
              <a:lnSpc>
                <a:spcPct val="100000"/>
              </a:lnSpc>
            </a:pPr>
            <a:r>
              <a:rPr lang="en-US" sz="3600" b="1" dirty="0">
                <a:solidFill>
                  <a:srgbClr val="FFFF00"/>
                </a:solidFill>
              </a:rPr>
              <a:t>The day </a:t>
            </a:r>
            <a:r>
              <a:rPr lang="en-US" sz="3600" b="1" dirty="0" err="1">
                <a:solidFill>
                  <a:srgbClr val="FFFF00"/>
                </a:solidFill>
              </a:rPr>
              <a:t>EarthCARE</a:t>
            </a:r>
            <a:r>
              <a:rPr lang="en-US" sz="3600" b="1" dirty="0">
                <a:solidFill>
                  <a:srgbClr val="FFFF00"/>
                </a:solidFill>
              </a:rPr>
              <a:t> hit Hurricane Humberto</a:t>
            </a:r>
            <a:br>
              <a:rPr lang="en-US" sz="3600" dirty="0">
                <a:solidFill>
                  <a:schemeClr val="bg1"/>
                </a:solidFill>
              </a:rPr>
            </a:br>
            <a:r>
              <a:rPr lang="en-US" sz="3600" dirty="0">
                <a:solidFill>
                  <a:srgbClr val="FFC000"/>
                </a:solidFill>
              </a:rPr>
              <a:t>28 Sept 2025</a:t>
            </a:r>
          </a:p>
        </p:txBody>
      </p:sp>
      <p:sp>
        <p:nvSpPr>
          <p:cNvPr id="4" name="Slide Number Placeholder 3">
            <a:extLst>
              <a:ext uri="{FF2B5EF4-FFF2-40B4-BE49-F238E27FC236}">
                <a16:creationId xmlns:a16="http://schemas.microsoft.com/office/drawing/2014/main" id="{09EF15E2-580B-4B59-74B7-E8F3E211E6DD}"/>
              </a:ext>
            </a:extLst>
          </p:cNvPr>
          <p:cNvSpPr>
            <a:spLocks noGrp="1"/>
          </p:cNvSpPr>
          <p:nvPr>
            <p:ph type="sldNum" sz="quarter" idx="10"/>
          </p:nvPr>
        </p:nvSpPr>
        <p:spPr/>
        <p:txBody>
          <a:bodyPr/>
          <a:lstStyle/>
          <a:p>
            <a:fld id="{E4AB80EA-DB86-D849-B86F-15DAF31F0474}" type="slidenum">
              <a:rPr lang="en-US" smtClean="0"/>
              <a:pPr/>
              <a:t>10</a:t>
            </a:fld>
            <a:endParaRPr lang="en-US" dirty="0"/>
          </a:p>
        </p:txBody>
      </p:sp>
    </p:spTree>
    <p:extLst>
      <p:ext uri="{BB962C8B-B14F-4D97-AF65-F5344CB8AC3E}">
        <p14:creationId xmlns:p14="http://schemas.microsoft.com/office/powerpoint/2010/main" val="2496933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E8627-4315-9C7F-2FCA-7FEE3F935BC9}"/>
              </a:ext>
            </a:extLst>
          </p:cNvPr>
          <p:cNvSpPr>
            <a:spLocks noGrp="1"/>
          </p:cNvSpPr>
          <p:nvPr>
            <p:ph type="title"/>
          </p:nvPr>
        </p:nvSpPr>
        <p:spPr>
          <a:xfrm>
            <a:off x="683382" y="360000"/>
            <a:ext cx="10029600" cy="369332"/>
          </a:xfrm>
        </p:spPr>
        <p:txBody>
          <a:bodyPr>
            <a:normAutofit fontScale="90000"/>
          </a:bodyPr>
          <a:lstStyle/>
          <a:p>
            <a:r>
              <a:rPr lang="en-US" dirty="0"/>
              <a:t>a</a:t>
            </a:r>
          </a:p>
        </p:txBody>
      </p:sp>
      <p:sp>
        <p:nvSpPr>
          <p:cNvPr id="3" name="Content Placeholder 2">
            <a:extLst>
              <a:ext uri="{FF2B5EF4-FFF2-40B4-BE49-F238E27FC236}">
                <a16:creationId xmlns:a16="http://schemas.microsoft.com/office/drawing/2014/main" id="{2482BDEA-D0A3-6360-D24C-05E870129387}"/>
              </a:ext>
            </a:extLst>
          </p:cNvPr>
          <p:cNvSpPr>
            <a:spLocks noGrp="1"/>
          </p:cNvSpPr>
          <p:nvPr>
            <p:ph sz="quarter" idx="14"/>
          </p:nvPr>
        </p:nvSpPr>
        <p:spPr>
          <a:xfrm>
            <a:off x="8897694" y="936000"/>
            <a:ext cx="1815288" cy="4986000"/>
          </a:xfrm>
        </p:spPr>
        <p:txBody>
          <a:bodyPr/>
          <a:lstStyle/>
          <a:p>
            <a:r>
              <a:rPr lang="en-US" dirty="0"/>
              <a:t>a</a:t>
            </a:r>
          </a:p>
        </p:txBody>
      </p:sp>
      <p:sp>
        <p:nvSpPr>
          <p:cNvPr id="4" name="Slide Number Placeholder 3">
            <a:extLst>
              <a:ext uri="{FF2B5EF4-FFF2-40B4-BE49-F238E27FC236}">
                <a16:creationId xmlns:a16="http://schemas.microsoft.com/office/drawing/2014/main" id="{6335960B-1368-0F94-8C4D-394BCB99CBD8}"/>
              </a:ext>
            </a:extLst>
          </p:cNvPr>
          <p:cNvSpPr>
            <a:spLocks noGrp="1"/>
          </p:cNvSpPr>
          <p:nvPr>
            <p:ph type="sldNum" sz="quarter" idx="10"/>
          </p:nvPr>
        </p:nvSpPr>
        <p:spPr/>
        <p:txBody>
          <a:bodyPr/>
          <a:lstStyle/>
          <a:p>
            <a:fld id="{E4AB80EA-DB86-D849-B86F-15DAF31F0474}" type="slidenum">
              <a:rPr lang="en-US" smtClean="0"/>
              <a:pPr/>
              <a:t>11</a:t>
            </a:fld>
            <a:endParaRPr lang="en-US" dirty="0"/>
          </a:p>
        </p:txBody>
      </p:sp>
      <p:sp>
        <p:nvSpPr>
          <p:cNvPr id="5" name="Footer Placeholder 4">
            <a:extLst>
              <a:ext uri="{FF2B5EF4-FFF2-40B4-BE49-F238E27FC236}">
                <a16:creationId xmlns:a16="http://schemas.microsoft.com/office/drawing/2014/main" id="{29E30097-0FF9-3CC4-D890-B90091604473}"/>
              </a:ext>
            </a:extLst>
          </p:cNvPr>
          <p:cNvSpPr>
            <a:spLocks noGrp="1"/>
          </p:cNvSpPr>
          <p:nvPr>
            <p:ph type="ftr" sz="quarter" idx="3"/>
          </p:nvPr>
        </p:nvSpPr>
        <p:spPr>
          <a:xfrm>
            <a:off x="2025755" y="6308256"/>
            <a:ext cx="4053639" cy="230657"/>
          </a:xfrm>
        </p:spPr>
        <p:txBody>
          <a:bodyPr/>
          <a:lstStyle/>
          <a:p>
            <a:pPr algn="ctr"/>
            <a:r>
              <a:rPr lang="en-US"/>
              <a:t>European Centre for Medium-Range Weather Forecasts</a:t>
            </a:r>
            <a:endParaRPr lang="en-US" dirty="0"/>
          </a:p>
        </p:txBody>
      </p:sp>
      <p:pic>
        <p:nvPicPr>
          <p:cNvPr id="6" name="Picture 4">
            <a:extLst>
              <a:ext uri="{FF2B5EF4-FFF2-40B4-BE49-F238E27FC236}">
                <a16:creationId xmlns:a16="http://schemas.microsoft.com/office/drawing/2014/main" id="{0F2B66BB-F809-6E0C-6BF2-0AC1E94907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8874" b="17108"/>
          <a:stretch>
            <a:fillRect/>
          </a:stretch>
        </p:blipFill>
        <p:spPr bwMode="auto">
          <a:xfrm>
            <a:off x="237112" y="4447724"/>
            <a:ext cx="10921365" cy="241027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FF3BF1C6-EFCF-8610-2B98-A5D2237C207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931" b="53952"/>
          <a:stretch>
            <a:fillRect/>
          </a:stretch>
        </p:blipFill>
        <p:spPr bwMode="auto">
          <a:xfrm>
            <a:off x="237112" y="2455361"/>
            <a:ext cx="10921365" cy="19114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1E359ADE-1625-E876-5C45-09C385578C2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99" b="70658"/>
          <a:stretch>
            <a:fillRect/>
          </a:stretch>
        </p:blipFill>
        <p:spPr bwMode="auto">
          <a:xfrm>
            <a:off x="237112" y="185034"/>
            <a:ext cx="10921365" cy="2225438"/>
          </a:xfrm>
          <a:prstGeom prst="rect">
            <a:avLst/>
          </a:prstGeom>
          <a:noFill/>
          <a:ln>
            <a:noFill/>
          </a:ln>
          <a:extLst>
            <a:ext uri="{909E8E84-426E-40DD-AFC4-6F175D3DCCD1}">
              <a14:hiddenFill xmlns:a14="http://schemas.microsoft.com/office/drawing/2010/main">
                <a:solidFill>
                  <a:srgbClr val="FFFFFF"/>
                </a:solidFill>
              </a14:hiddenFill>
            </a:ext>
          </a:extLst>
        </p:spPr>
      </p:pic>
      <p:cxnSp>
        <p:nvCxnSpPr>
          <p:cNvPr id="9" name="Straight Arrow Connector 8">
            <a:extLst>
              <a:ext uri="{FF2B5EF4-FFF2-40B4-BE49-F238E27FC236}">
                <a16:creationId xmlns:a16="http://schemas.microsoft.com/office/drawing/2014/main" id="{33169E4B-FD8B-3750-273D-760AAF961807}"/>
              </a:ext>
            </a:extLst>
          </p:cNvPr>
          <p:cNvCxnSpPr>
            <a:cxnSpLocks/>
          </p:cNvCxnSpPr>
          <p:nvPr/>
        </p:nvCxnSpPr>
        <p:spPr>
          <a:xfrm flipV="1">
            <a:off x="5521295" y="2617941"/>
            <a:ext cx="0" cy="576859"/>
          </a:xfrm>
          <a:prstGeom prst="straightConnector1">
            <a:avLst/>
          </a:prstGeom>
          <a:ln w="28575">
            <a:solidFill>
              <a:srgbClr val="0432FF"/>
            </a:solidFill>
            <a:tailEnd type="triangle" w="lg" len="lg"/>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1674E2D4-F46E-7478-FD9F-347BD9B280D4}"/>
              </a:ext>
            </a:extLst>
          </p:cNvPr>
          <p:cNvCxnSpPr>
            <a:cxnSpLocks/>
          </p:cNvCxnSpPr>
          <p:nvPr/>
        </p:nvCxnSpPr>
        <p:spPr>
          <a:xfrm flipV="1">
            <a:off x="5790004" y="2617941"/>
            <a:ext cx="0" cy="576859"/>
          </a:xfrm>
          <a:prstGeom prst="straightConnector1">
            <a:avLst/>
          </a:prstGeom>
          <a:ln w="28575">
            <a:solidFill>
              <a:srgbClr val="0432FF"/>
            </a:solidFill>
            <a:tailEnd type="triangle" w="lg" len="lg"/>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BA14CD3D-8169-C651-5090-646849AE9858}"/>
              </a:ext>
            </a:extLst>
          </p:cNvPr>
          <p:cNvSpPr txBox="1"/>
          <p:nvPr/>
        </p:nvSpPr>
        <p:spPr>
          <a:xfrm>
            <a:off x="5911959" y="2585439"/>
            <a:ext cx="1297536"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b="1" dirty="0">
                <a:solidFill>
                  <a:srgbClr val="0432FF"/>
                </a:solidFill>
              </a:rPr>
              <a:t>Rising air in eyewall</a:t>
            </a:r>
          </a:p>
        </p:txBody>
      </p:sp>
      <p:sp>
        <p:nvSpPr>
          <p:cNvPr id="14" name="TextBox 13">
            <a:extLst>
              <a:ext uri="{FF2B5EF4-FFF2-40B4-BE49-F238E27FC236}">
                <a16:creationId xmlns:a16="http://schemas.microsoft.com/office/drawing/2014/main" id="{BFFCEFA6-07A8-8A2E-777F-834FD94DA28F}"/>
              </a:ext>
            </a:extLst>
          </p:cNvPr>
          <p:cNvSpPr txBox="1"/>
          <p:nvPr/>
        </p:nvSpPr>
        <p:spPr>
          <a:xfrm>
            <a:off x="3758882" y="2525792"/>
            <a:ext cx="1434814" cy="369332"/>
          </a:xfrm>
          <a:prstGeom prst="rect">
            <a:avLst/>
          </a:prstGeom>
          <a:noFill/>
          <a:effectLst>
            <a:outerShdw blurRad="50800" dist="38100" dir="2700000" algn="tl" rotWithShape="0">
              <a:prstClr val="black">
                <a:alpha val="40000"/>
              </a:prstClr>
            </a:outerShdw>
          </a:effectLst>
        </p:spPr>
        <p:txBody>
          <a:bodyPr wrap="square">
            <a:spAutoFit/>
          </a:bodyPr>
          <a:lstStyle/>
          <a:p>
            <a:r>
              <a:rPr lang="en-US" b="1" dirty="0">
                <a:solidFill>
                  <a:srgbClr val="0432FF"/>
                </a:solidFill>
              </a:rPr>
              <a:t>Turbulence</a:t>
            </a:r>
            <a:endParaRPr lang="en-US" dirty="0"/>
          </a:p>
        </p:txBody>
      </p:sp>
      <p:grpSp>
        <p:nvGrpSpPr>
          <p:cNvPr id="34" name="Group 33">
            <a:extLst>
              <a:ext uri="{FF2B5EF4-FFF2-40B4-BE49-F238E27FC236}">
                <a16:creationId xmlns:a16="http://schemas.microsoft.com/office/drawing/2014/main" id="{649CD1C4-3A8F-40BD-7D0F-44FE675ED1C8}"/>
              </a:ext>
            </a:extLst>
          </p:cNvPr>
          <p:cNvGrpSpPr/>
          <p:nvPr/>
        </p:nvGrpSpPr>
        <p:grpSpPr>
          <a:xfrm>
            <a:off x="4357141" y="2899673"/>
            <a:ext cx="178858" cy="295127"/>
            <a:chOff x="4355553" y="2899672"/>
            <a:chExt cx="178858" cy="295127"/>
          </a:xfrm>
        </p:grpSpPr>
        <p:cxnSp>
          <p:nvCxnSpPr>
            <p:cNvPr id="15" name="Straight Arrow Connector 14">
              <a:extLst>
                <a:ext uri="{FF2B5EF4-FFF2-40B4-BE49-F238E27FC236}">
                  <a16:creationId xmlns:a16="http://schemas.microsoft.com/office/drawing/2014/main" id="{47F73CE5-7DA5-DB54-4848-060EF75D44C0}"/>
                </a:ext>
              </a:extLst>
            </p:cNvPr>
            <p:cNvCxnSpPr>
              <a:cxnSpLocks/>
            </p:cNvCxnSpPr>
            <p:nvPr/>
          </p:nvCxnSpPr>
          <p:spPr>
            <a:xfrm flipV="1">
              <a:off x="4534411" y="2899672"/>
              <a:ext cx="0" cy="295127"/>
            </a:xfrm>
            <a:prstGeom prst="straightConnector1">
              <a:avLst/>
            </a:prstGeom>
            <a:ln w="28575">
              <a:solidFill>
                <a:srgbClr val="0000FF"/>
              </a:solidFill>
              <a:tailEnd type="triangle" w="lg" len="lg"/>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8B82167-C75A-C6B7-DA2B-60EA12D0B409}"/>
                </a:ext>
              </a:extLst>
            </p:cNvPr>
            <p:cNvCxnSpPr>
              <a:cxnSpLocks/>
            </p:cNvCxnSpPr>
            <p:nvPr/>
          </p:nvCxnSpPr>
          <p:spPr>
            <a:xfrm>
              <a:off x="4355553" y="2899672"/>
              <a:ext cx="0" cy="275641"/>
            </a:xfrm>
            <a:prstGeom prst="straightConnector1">
              <a:avLst/>
            </a:prstGeom>
            <a:ln w="28575">
              <a:solidFill>
                <a:srgbClr val="FF0000"/>
              </a:solidFill>
              <a:tailEnd type="triangle" w="lg" len="lg"/>
            </a:ln>
            <a:effectLst>
              <a:outerShdw blurRad="50800" dist="38100" dir="2700000" algn="tl"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grpSp>
      <p:sp>
        <p:nvSpPr>
          <p:cNvPr id="24" name="TextBox 23">
            <a:extLst>
              <a:ext uri="{FF2B5EF4-FFF2-40B4-BE49-F238E27FC236}">
                <a16:creationId xmlns:a16="http://schemas.microsoft.com/office/drawing/2014/main" id="{F45C41C0-2E1D-C119-E91A-135BFB9FE2AB}"/>
              </a:ext>
            </a:extLst>
          </p:cNvPr>
          <p:cNvSpPr txBox="1"/>
          <p:nvPr/>
        </p:nvSpPr>
        <p:spPr>
          <a:xfrm>
            <a:off x="4808249" y="130445"/>
            <a:ext cx="2207421" cy="369332"/>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b="1" dirty="0">
                <a:solidFill>
                  <a:srgbClr val="0432FF"/>
                </a:solidFill>
              </a:rPr>
              <a:t>V-shaped eyewall</a:t>
            </a:r>
          </a:p>
        </p:txBody>
      </p:sp>
      <p:sp>
        <p:nvSpPr>
          <p:cNvPr id="25" name="Oval 24">
            <a:extLst>
              <a:ext uri="{FF2B5EF4-FFF2-40B4-BE49-F238E27FC236}">
                <a16:creationId xmlns:a16="http://schemas.microsoft.com/office/drawing/2014/main" id="{5D8B367D-52EB-131D-A1A4-110671D06157}"/>
              </a:ext>
            </a:extLst>
          </p:cNvPr>
          <p:cNvSpPr/>
          <p:nvPr/>
        </p:nvSpPr>
        <p:spPr>
          <a:xfrm>
            <a:off x="8048330" y="810221"/>
            <a:ext cx="642563" cy="1212217"/>
          </a:xfrm>
          <a:prstGeom prst="ellipse">
            <a:avLst/>
          </a:prstGeom>
          <a:noFill/>
          <a:ln w="3175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6" name="Oval 25">
            <a:extLst>
              <a:ext uri="{FF2B5EF4-FFF2-40B4-BE49-F238E27FC236}">
                <a16:creationId xmlns:a16="http://schemas.microsoft.com/office/drawing/2014/main" id="{8F8C6D56-2837-6C9B-FB5C-D6578392D952}"/>
              </a:ext>
            </a:extLst>
          </p:cNvPr>
          <p:cNvSpPr/>
          <p:nvPr/>
        </p:nvSpPr>
        <p:spPr>
          <a:xfrm>
            <a:off x="8076274" y="5335926"/>
            <a:ext cx="642563" cy="664274"/>
          </a:xfrm>
          <a:prstGeom prst="ellipse">
            <a:avLst/>
          </a:prstGeom>
          <a:noFill/>
          <a:ln w="31750">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7" name="TextBox 26">
            <a:extLst>
              <a:ext uri="{FF2B5EF4-FFF2-40B4-BE49-F238E27FC236}">
                <a16:creationId xmlns:a16="http://schemas.microsoft.com/office/drawing/2014/main" id="{F55F8E3F-9194-D894-2682-2AFDF6AA9D72}"/>
              </a:ext>
            </a:extLst>
          </p:cNvPr>
          <p:cNvSpPr txBox="1"/>
          <p:nvPr/>
        </p:nvSpPr>
        <p:spPr>
          <a:xfrm>
            <a:off x="8611548" y="1416329"/>
            <a:ext cx="1549455" cy="646331"/>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b="1" dirty="0">
                <a:solidFill>
                  <a:srgbClr val="FF0000"/>
                </a:solidFill>
              </a:rPr>
              <a:t>Convective rain band</a:t>
            </a:r>
          </a:p>
        </p:txBody>
      </p:sp>
      <p:sp>
        <p:nvSpPr>
          <p:cNvPr id="28" name="Oval 27">
            <a:extLst>
              <a:ext uri="{FF2B5EF4-FFF2-40B4-BE49-F238E27FC236}">
                <a16:creationId xmlns:a16="http://schemas.microsoft.com/office/drawing/2014/main" id="{CE888ECA-8E68-9E04-2FE6-2942A5D0CB51}"/>
              </a:ext>
            </a:extLst>
          </p:cNvPr>
          <p:cNvSpPr/>
          <p:nvPr/>
        </p:nvSpPr>
        <p:spPr>
          <a:xfrm rot="424160">
            <a:off x="6005975" y="866003"/>
            <a:ext cx="642563" cy="1212217"/>
          </a:xfrm>
          <a:prstGeom prst="ellipse">
            <a:avLst/>
          </a:prstGeom>
          <a:noFill/>
          <a:ln w="31750">
            <a:solidFill>
              <a:srgbClr val="FF00FF"/>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29" name="Oval 28">
            <a:extLst>
              <a:ext uri="{FF2B5EF4-FFF2-40B4-BE49-F238E27FC236}">
                <a16:creationId xmlns:a16="http://schemas.microsoft.com/office/drawing/2014/main" id="{2378B5E6-66ED-F111-C25A-1AF3FE3782C8}"/>
              </a:ext>
            </a:extLst>
          </p:cNvPr>
          <p:cNvSpPr/>
          <p:nvPr/>
        </p:nvSpPr>
        <p:spPr>
          <a:xfrm rot="20823970">
            <a:off x="4718255" y="855690"/>
            <a:ext cx="642563" cy="1212217"/>
          </a:xfrm>
          <a:prstGeom prst="ellipse">
            <a:avLst/>
          </a:prstGeom>
          <a:noFill/>
          <a:ln w="31750">
            <a:solidFill>
              <a:srgbClr val="FF00FF"/>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0" name="Oval 29">
            <a:extLst>
              <a:ext uri="{FF2B5EF4-FFF2-40B4-BE49-F238E27FC236}">
                <a16:creationId xmlns:a16="http://schemas.microsoft.com/office/drawing/2014/main" id="{A1378EAC-436E-FEAA-4BB1-44D947901D05}"/>
              </a:ext>
            </a:extLst>
          </p:cNvPr>
          <p:cNvSpPr/>
          <p:nvPr/>
        </p:nvSpPr>
        <p:spPr>
          <a:xfrm>
            <a:off x="6154033" y="5504909"/>
            <a:ext cx="642563" cy="664274"/>
          </a:xfrm>
          <a:prstGeom prst="ellipse">
            <a:avLst/>
          </a:prstGeom>
          <a:noFill/>
          <a:ln w="31750">
            <a:solidFill>
              <a:srgbClr val="FF00FF"/>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1" name="Oval 30">
            <a:extLst>
              <a:ext uri="{FF2B5EF4-FFF2-40B4-BE49-F238E27FC236}">
                <a16:creationId xmlns:a16="http://schemas.microsoft.com/office/drawing/2014/main" id="{5F7FA978-DC0D-608A-383F-127D3CA88A54}"/>
              </a:ext>
            </a:extLst>
          </p:cNvPr>
          <p:cNvSpPr/>
          <p:nvPr/>
        </p:nvSpPr>
        <p:spPr>
          <a:xfrm>
            <a:off x="4610025" y="5504909"/>
            <a:ext cx="642563" cy="664274"/>
          </a:xfrm>
          <a:prstGeom prst="ellipse">
            <a:avLst/>
          </a:prstGeom>
          <a:noFill/>
          <a:ln w="31750">
            <a:solidFill>
              <a:srgbClr val="FF00FF"/>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32" name="TextBox 31">
            <a:extLst>
              <a:ext uri="{FF2B5EF4-FFF2-40B4-BE49-F238E27FC236}">
                <a16:creationId xmlns:a16="http://schemas.microsoft.com/office/drawing/2014/main" id="{9C43C703-0042-02EF-0624-6C8FB0E17CBA}"/>
              </a:ext>
            </a:extLst>
          </p:cNvPr>
          <p:cNvSpPr txBox="1"/>
          <p:nvPr/>
        </p:nvSpPr>
        <p:spPr>
          <a:xfrm>
            <a:off x="9397014" y="4798936"/>
            <a:ext cx="2562625" cy="1077218"/>
          </a:xfrm>
          <a:prstGeom prst="rect">
            <a:avLst/>
          </a:prstGeom>
          <a:solidFill>
            <a:srgbClr val="FFE900"/>
          </a:solidFill>
          <a:ln w="19050">
            <a:solidFill>
              <a:schemeClr val="tx1"/>
            </a:solidFill>
          </a:ln>
        </p:spPr>
        <p:txBody>
          <a:bodyPr wrap="none" rtlCol="0">
            <a:spAutoFit/>
          </a:bodyPr>
          <a:lstStyle/>
          <a:p>
            <a:r>
              <a:rPr lang="en-US" sz="1600" b="1" dirty="0"/>
              <a:t> “Natural </a:t>
            </a:r>
            <a:r>
              <a:rPr lang="en-US" sz="1600" b="1" dirty="0" err="1"/>
              <a:t>Colour</a:t>
            </a:r>
            <a:r>
              <a:rPr lang="en-US" sz="1600" b="1" dirty="0"/>
              <a:t>” scale</a:t>
            </a:r>
          </a:p>
          <a:p>
            <a:r>
              <a:rPr lang="en-US" sz="1600" dirty="0"/>
              <a:t>RGB = (1.65,0.87,0.67) </a:t>
            </a:r>
            <a:r>
              <a:rPr lang="en-US" sz="1600" dirty="0">
                <a:latin typeface="Symbol" pitchFamily="2" charset="2"/>
              </a:rPr>
              <a:t>m</a:t>
            </a:r>
            <a:r>
              <a:rPr lang="en-US" sz="1600" dirty="0"/>
              <a:t>m:</a:t>
            </a:r>
          </a:p>
          <a:p>
            <a:r>
              <a:rPr lang="en-US" sz="1600" dirty="0"/>
              <a:t>Liquid clouds appear red,</a:t>
            </a:r>
          </a:p>
          <a:p>
            <a:r>
              <a:rPr lang="en-US" sz="1600" dirty="0"/>
              <a:t>Ice clouds appear cyan</a:t>
            </a:r>
          </a:p>
        </p:txBody>
      </p:sp>
      <p:sp>
        <p:nvSpPr>
          <p:cNvPr id="33" name="TextBox 32">
            <a:extLst>
              <a:ext uri="{FF2B5EF4-FFF2-40B4-BE49-F238E27FC236}">
                <a16:creationId xmlns:a16="http://schemas.microsoft.com/office/drawing/2014/main" id="{92348D1A-375C-4E37-BB38-CE4D658617B9}"/>
              </a:ext>
            </a:extLst>
          </p:cNvPr>
          <p:cNvSpPr txBox="1"/>
          <p:nvPr/>
        </p:nvSpPr>
        <p:spPr>
          <a:xfrm>
            <a:off x="5756658" y="4848892"/>
            <a:ext cx="2318764" cy="646331"/>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b="1" dirty="0">
                <a:solidFill>
                  <a:srgbClr val="FF00FF"/>
                </a:solidFill>
              </a:rPr>
              <a:t>First cloud band / secondary eyewall</a:t>
            </a:r>
          </a:p>
        </p:txBody>
      </p:sp>
      <p:sp>
        <p:nvSpPr>
          <p:cNvPr id="12" name="TextBox 11">
            <a:extLst>
              <a:ext uri="{FF2B5EF4-FFF2-40B4-BE49-F238E27FC236}">
                <a16:creationId xmlns:a16="http://schemas.microsoft.com/office/drawing/2014/main" id="{46B13152-9FAF-1940-5F4D-6B4C64A881D5}"/>
              </a:ext>
            </a:extLst>
          </p:cNvPr>
          <p:cNvSpPr txBox="1"/>
          <p:nvPr/>
        </p:nvSpPr>
        <p:spPr>
          <a:xfrm>
            <a:off x="108523" y="6441518"/>
            <a:ext cx="2698911" cy="276999"/>
          </a:xfrm>
          <a:prstGeom prst="rect">
            <a:avLst/>
          </a:prstGeom>
          <a:noFill/>
        </p:spPr>
        <p:txBody>
          <a:bodyPr wrap="square" rtlCol="0">
            <a:spAutoFit/>
          </a:bodyPr>
          <a:lstStyle/>
          <a:p>
            <a:r>
              <a:rPr lang="en-IT" sz="1200" dirty="0"/>
              <a:t>Credits: Robin Hogan (ECMWF)</a:t>
            </a:r>
          </a:p>
        </p:txBody>
      </p:sp>
    </p:spTree>
    <p:extLst>
      <p:ext uri="{BB962C8B-B14F-4D97-AF65-F5344CB8AC3E}">
        <p14:creationId xmlns:p14="http://schemas.microsoft.com/office/powerpoint/2010/main" val="2652228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42"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p:cTn id="25" dur="500" fill="hold"/>
                                        <p:tgtEl>
                                          <p:spTgt spid="31"/>
                                        </p:tgtEl>
                                        <p:attrNameLst>
                                          <p:attrName>ppt_w</p:attrName>
                                        </p:attrNameLst>
                                      </p:cBhvr>
                                      <p:tavLst>
                                        <p:tav tm="0">
                                          <p:val>
                                            <p:fltVal val="0"/>
                                          </p:val>
                                        </p:tav>
                                        <p:tav tm="100000">
                                          <p:val>
                                            <p:strVal val="#ppt_w"/>
                                          </p:val>
                                        </p:tav>
                                      </p:tavLst>
                                    </p:anim>
                                    <p:anim calcmode="lin" valueType="num">
                                      <p:cBhvr>
                                        <p:cTn id="26" dur="500" fill="hold"/>
                                        <p:tgtEl>
                                          <p:spTgt spid="31"/>
                                        </p:tgtEl>
                                        <p:attrNameLst>
                                          <p:attrName>ppt_h</p:attrName>
                                        </p:attrNameLst>
                                      </p:cBhvr>
                                      <p:tavLst>
                                        <p:tav tm="0">
                                          <p:val>
                                            <p:fltVal val="0"/>
                                          </p:val>
                                        </p:tav>
                                        <p:tav tm="100000">
                                          <p:val>
                                            <p:strVal val="#ppt_h"/>
                                          </p:val>
                                        </p:tav>
                                      </p:tavLst>
                                    </p:anim>
                                    <p:animEffect transition="in" filter="fade">
                                      <p:cBhvr>
                                        <p:cTn id="27" dur="500"/>
                                        <p:tgtEl>
                                          <p:spTgt spid="31"/>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500" fill="hold"/>
                                        <p:tgtEl>
                                          <p:spTgt spid="28"/>
                                        </p:tgtEl>
                                        <p:attrNameLst>
                                          <p:attrName>ppt_w</p:attrName>
                                        </p:attrNameLst>
                                      </p:cBhvr>
                                      <p:tavLst>
                                        <p:tav tm="0">
                                          <p:val>
                                            <p:fltVal val="0"/>
                                          </p:val>
                                        </p:tav>
                                        <p:tav tm="100000">
                                          <p:val>
                                            <p:strVal val="#ppt_w"/>
                                          </p:val>
                                        </p:tav>
                                      </p:tavLst>
                                    </p:anim>
                                    <p:anim calcmode="lin" valueType="num">
                                      <p:cBhvr>
                                        <p:cTn id="36" dur="500" fill="hold"/>
                                        <p:tgtEl>
                                          <p:spTgt spid="28"/>
                                        </p:tgtEl>
                                        <p:attrNameLst>
                                          <p:attrName>ppt_h</p:attrName>
                                        </p:attrNameLst>
                                      </p:cBhvr>
                                      <p:tavLst>
                                        <p:tav tm="0">
                                          <p:val>
                                            <p:fltVal val="0"/>
                                          </p:val>
                                        </p:tav>
                                        <p:tav tm="100000">
                                          <p:val>
                                            <p:strVal val="#ppt_h"/>
                                          </p:val>
                                        </p:tav>
                                      </p:tavLst>
                                    </p:anim>
                                    <p:animEffect transition="in" filter="fade">
                                      <p:cBhvr>
                                        <p:cTn id="37" dur="500"/>
                                        <p:tgtEl>
                                          <p:spTgt spid="28"/>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49" presetClass="entr" presetSubtype="0" decel="100000" fill="hold" nodeType="with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p:cTn id="53" dur="1000" fill="hold"/>
                                        <p:tgtEl>
                                          <p:spTgt spid="34"/>
                                        </p:tgtEl>
                                        <p:attrNameLst>
                                          <p:attrName>ppt_w</p:attrName>
                                        </p:attrNameLst>
                                      </p:cBhvr>
                                      <p:tavLst>
                                        <p:tav tm="0">
                                          <p:val>
                                            <p:fltVal val="0"/>
                                          </p:val>
                                        </p:tav>
                                        <p:tav tm="100000">
                                          <p:val>
                                            <p:strVal val="#ppt_w"/>
                                          </p:val>
                                        </p:tav>
                                      </p:tavLst>
                                    </p:anim>
                                    <p:anim calcmode="lin" valueType="num">
                                      <p:cBhvr>
                                        <p:cTn id="54" dur="1000" fill="hold"/>
                                        <p:tgtEl>
                                          <p:spTgt spid="34"/>
                                        </p:tgtEl>
                                        <p:attrNameLst>
                                          <p:attrName>ppt_h</p:attrName>
                                        </p:attrNameLst>
                                      </p:cBhvr>
                                      <p:tavLst>
                                        <p:tav tm="0">
                                          <p:val>
                                            <p:fltVal val="0"/>
                                          </p:val>
                                        </p:tav>
                                        <p:tav tm="100000">
                                          <p:val>
                                            <p:strVal val="#ppt_h"/>
                                          </p:val>
                                        </p:tav>
                                      </p:tavLst>
                                    </p:anim>
                                    <p:anim calcmode="lin" valueType="num">
                                      <p:cBhvr>
                                        <p:cTn id="55" dur="1000" fill="hold"/>
                                        <p:tgtEl>
                                          <p:spTgt spid="34"/>
                                        </p:tgtEl>
                                        <p:attrNameLst>
                                          <p:attrName>style.rotation</p:attrName>
                                        </p:attrNameLst>
                                      </p:cBhvr>
                                      <p:tavLst>
                                        <p:tav tm="0">
                                          <p:val>
                                            <p:fltVal val="360"/>
                                          </p:val>
                                        </p:tav>
                                        <p:tav tm="100000">
                                          <p:val>
                                            <p:fltVal val="0"/>
                                          </p:val>
                                        </p:tav>
                                      </p:tavLst>
                                    </p:anim>
                                    <p:animEffect transition="in" filter="fade">
                                      <p:cBhvr>
                                        <p:cTn id="56" dur="1000"/>
                                        <p:tgtEl>
                                          <p:spTgt spid="34"/>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500" fill="hold"/>
                                        <p:tgtEl>
                                          <p:spTgt spid="25"/>
                                        </p:tgtEl>
                                        <p:attrNameLst>
                                          <p:attrName>ppt_w</p:attrName>
                                        </p:attrNameLst>
                                      </p:cBhvr>
                                      <p:tavLst>
                                        <p:tav tm="0">
                                          <p:val>
                                            <p:fltVal val="0"/>
                                          </p:val>
                                        </p:tav>
                                        <p:tav tm="100000">
                                          <p:val>
                                            <p:strVal val="#ppt_w"/>
                                          </p:val>
                                        </p:tav>
                                      </p:tavLst>
                                    </p:anim>
                                    <p:anim calcmode="lin" valueType="num">
                                      <p:cBhvr>
                                        <p:cTn id="62" dur="500" fill="hold"/>
                                        <p:tgtEl>
                                          <p:spTgt spid="25"/>
                                        </p:tgtEl>
                                        <p:attrNameLst>
                                          <p:attrName>ppt_h</p:attrName>
                                        </p:attrNameLst>
                                      </p:cBhvr>
                                      <p:tavLst>
                                        <p:tav tm="0">
                                          <p:val>
                                            <p:fltVal val="0"/>
                                          </p:val>
                                        </p:tav>
                                        <p:tav tm="100000">
                                          <p:val>
                                            <p:strVal val="#ppt_h"/>
                                          </p:val>
                                        </p:tav>
                                      </p:tavLst>
                                    </p:anim>
                                    <p:animEffect transition="in" filter="fade">
                                      <p:cBhvr>
                                        <p:cTn id="63" dur="500"/>
                                        <p:tgtEl>
                                          <p:spTgt spid="25"/>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p:cTn id="66" dur="500" fill="hold"/>
                                        <p:tgtEl>
                                          <p:spTgt spid="26"/>
                                        </p:tgtEl>
                                        <p:attrNameLst>
                                          <p:attrName>ppt_w</p:attrName>
                                        </p:attrNameLst>
                                      </p:cBhvr>
                                      <p:tavLst>
                                        <p:tav tm="0">
                                          <p:val>
                                            <p:fltVal val="0"/>
                                          </p:val>
                                        </p:tav>
                                        <p:tav tm="100000">
                                          <p:val>
                                            <p:strVal val="#ppt_w"/>
                                          </p:val>
                                        </p:tav>
                                      </p:tavLst>
                                    </p:anim>
                                    <p:anim calcmode="lin" valueType="num">
                                      <p:cBhvr>
                                        <p:cTn id="67" dur="500" fill="hold"/>
                                        <p:tgtEl>
                                          <p:spTgt spid="26"/>
                                        </p:tgtEl>
                                        <p:attrNameLst>
                                          <p:attrName>ppt_h</p:attrName>
                                        </p:attrNameLst>
                                      </p:cBhvr>
                                      <p:tavLst>
                                        <p:tav tm="0">
                                          <p:val>
                                            <p:fltVal val="0"/>
                                          </p:val>
                                        </p:tav>
                                        <p:tav tm="100000">
                                          <p:val>
                                            <p:strVal val="#ppt_h"/>
                                          </p:val>
                                        </p:tav>
                                      </p:tavLst>
                                    </p:anim>
                                    <p:animEffect transition="in" filter="fade">
                                      <p:cBhvr>
                                        <p:cTn id="68" dur="500"/>
                                        <p:tgtEl>
                                          <p:spTgt spid="2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4" grpId="0"/>
      <p:bldP spid="25" grpId="0" animBg="1"/>
      <p:bldP spid="26" grpId="0" animBg="1"/>
      <p:bldP spid="27" grpId="0"/>
      <p:bldP spid="28" grpId="0" animBg="1"/>
      <p:bldP spid="29" grpId="0" animBg="1"/>
      <p:bldP spid="30" grpId="0" animBg="1"/>
      <p:bldP spid="31" grpId="0" animBg="1"/>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3DF44-A143-DEEF-8E50-5C49FC3A350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3F1D6E4-ED7B-8A08-8E78-02471D700114}"/>
              </a:ext>
            </a:extLst>
          </p:cNvPr>
          <p:cNvSpPr txBox="1"/>
          <p:nvPr/>
        </p:nvSpPr>
        <p:spPr>
          <a:xfrm>
            <a:off x="192980" y="149403"/>
            <a:ext cx="10689684" cy="552487"/>
          </a:xfrm>
          <a:prstGeom prst="rect">
            <a:avLst/>
          </a:prstGeom>
          <a:noFill/>
        </p:spPr>
        <p:txBody>
          <a:bodyPr wrap="square" lIns="91191" tIns="45595" rIns="91191" bIns="45595" rtlCol="0" anchor="t">
            <a:spAutoFit/>
          </a:bodyPr>
          <a:lstStyle/>
          <a:p>
            <a:pPr defTabSz="911931" eaLnBrk="0" fontAlgn="base" hangingPunct="0">
              <a:spcBef>
                <a:spcPct val="0"/>
              </a:spcBef>
              <a:spcAft>
                <a:spcPct val="0"/>
              </a:spcAft>
              <a:defRPr/>
            </a:pPr>
            <a:r>
              <a:rPr lang="en-GB" sz="2992" b="1">
                <a:solidFill>
                  <a:srgbClr val="156082">
                    <a:lumMod val="75000"/>
                  </a:srgbClr>
                </a:solidFill>
                <a:latin typeface="Aptos Display" panose="02110004020202020204"/>
                <a:ea typeface="MS PGothic"/>
              </a:rPr>
              <a:t>Sentinel-2 Calibration and Inter-Calibration </a:t>
            </a:r>
            <a:endParaRPr lang="en-GB" sz="2992" b="1">
              <a:solidFill>
                <a:srgbClr val="104862"/>
              </a:solidFill>
              <a:latin typeface="Aptos Display"/>
              <a:ea typeface="MS PGothic"/>
            </a:endParaRPr>
          </a:p>
        </p:txBody>
      </p:sp>
      <p:sp>
        <p:nvSpPr>
          <p:cNvPr id="3" name="TextBox 2">
            <a:extLst>
              <a:ext uri="{FF2B5EF4-FFF2-40B4-BE49-F238E27FC236}">
                <a16:creationId xmlns:a16="http://schemas.microsoft.com/office/drawing/2014/main" id="{4D626DDE-3648-5C3B-F200-627DD611B331}"/>
              </a:ext>
            </a:extLst>
          </p:cNvPr>
          <p:cNvSpPr txBox="1"/>
          <p:nvPr/>
        </p:nvSpPr>
        <p:spPr>
          <a:xfrm>
            <a:off x="161404" y="1090694"/>
            <a:ext cx="5735952" cy="736650"/>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just" defTabSz="911931" fontAlgn="base">
              <a:spcBef>
                <a:spcPct val="0"/>
              </a:spcBef>
              <a:spcAft>
                <a:spcPct val="0"/>
              </a:spcAft>
            </a:pPr>
            <a:r>
              <a:rPr lang="en-US" sz="1396" dirty="0">
                <a:solidFill>
                  <a:prstClr val="black"/>
                </a:solidFill>
                <a:latin typeface="Arial"/>
                <a:ea typeface="Verdana"/>
                <a:cs typeface="Arial"/>
              </a:rPr>
              <a:t>The Sentinel-2 MSI requires accurate radiometric calibration to ensure the </a:t>
            </a:r>
            <a:r>
              <a:rPr lang="en-US" sz="1396" b="1" dirty="0">
                <a:solidFill>
                  <a:prstClr val="black"/>
                </a:solidFill>
                <a:latin typeface="Arial"/>
                <a:ea typeface="Verdana"/>
                <a:cs typeface="Arial"/>
              </a:rPr>
              <a:t>reliability of Level-1 products </a:t>
            </a:r>
            <a:r>
              <a:rPr lang="en-US" sz="1396" dirty="0">
                <a:solidFill>
                  <a:prstClr val="black"/>
                </a:solidFill>
                <a:latin typeface="Arial"/>
                <a:ea typeface="Verdana"/>
                <a:cs typeface="Arial"/>
              </a:rPr>
              <a:t>and it is conducted </a:t>
            </a:r>
            <a:r>
              <a:rPr lang="en-US" sz="1396" b="1" dirty="0">
                <a:solidFill>
                  <a:prstClr val="black"/>
                </a:solidFill>
                <a:latin typeface="Arial"/>
                <a:ea typeface="Verdana"/>
                <a:cs typeface="Arial"/>
              </a:rPr>
              <a:t>monthly</a:t>
            </a:r>
            <a:r>
              <a:rPr lang="en-US" sz="1396" dirty="0">
                <a:solidFill>
                  <a:prstClr val="black"/>
                </a:solidFill>
                <a:latin typeface="Arial"/>
                <a:ea typeface="Verdana"/>
                <a:cs typeface="Arial"/>
              </a:rPr>
              <a:t> as part of routine operations.</a:t>
            </a:r>
            <a:endParaRPr lang="en-US" sz="1396" b="1" dirty="0">
              <a:solidFill>
                <a:prstClr val="black"/>
              </a:solidFill>
              <a:latin typeface="Arial" charset="0"/>
              <a:ea typeface="Verdana"/>
              <a:cs typeface="Arial" charset="0"/>
            </a:endParaRPr>
          </a:p>
        </p:txBody>
      </p:sp>
      <p:pic>
        <p:nvPicPr>
          <p:cNvPr id="4" name="Picture 3" descr="A graph of different colored lines&#10;&#10;AI-generated content may be incorrect.">
            <a:extLst>
              <a:ext uri="{FF2B5EF4-FFF2-40B4-BE49-F238E27FC236}">
                <a16:creationId xmlns:a16="http://schemas.microsoft.com/office/drawing/2014/main" id="{1788B436-B5F8-EDAE-EAAB-E582AAD40112}"/>
              </a:ext>
            </a:extLst>
          </p:cNvPr>
          <p:cNvPicPr>
            <a:picLocks noChangeAspect="1"/>
          </p:cNvPicPr>
          <p:nvPr/>
        </p:nvPicPr>
        <p:blipFill>
          <a:blip r:embed="rId3"/>
          <a:srcRect l="38" t="2109" r="-433" b="11289"/>
          <a:stretch>
            <a:fillRect/>
          </a:stretch>
        </p:blipFill>
        <p:spPr>
          <a:xfrm>
            <a:off x="1713591" y="2073587"/>
            <a:ext cx="4215739" cy="2072527"/>
          </a:xfrm>
          <a:prstGeom prst="rect">
            <a:avLst/>
          </a:prstGeom>
          <a:ln>
            <a:solidFill>
              <a:schemeClr val="tx1"/>
            </a:solidFill>
          </a:ln>
        </p:spPr>
      </p:pic>
      <p:sp>
        <p:nvSpPr>
          <p:cNvPr id="7" name="TextBox 6">
            <a:extLst>
              <a:ext uri="{FF2B5EF4-FFF2-40B4-BE49-F238E27FC236}">
                <a16:creationId xmlns:a16="http://schemas.microsoft.com/office/drawing/2014/main" id="{B0660FC8-008E-B4E9-50CB-9625378401F7}"/>
              </a:ext>
            </a:extLst>
          </p:cNvPr>
          <p:cNvSpPr txBox="1"/>
          <p:nvPr/>
        </p:nvSpPr>
        <p:spPr>
          <a:xfrm>
            <a:off x="60374" y="2609577"/>
            <a:ext cx="1391741" cy="936159"/>
          </a:xfrm>
          <a:prstGeom prst="rect">
            <a:avLst/>
          </a:prstGeom>
          <a:noFill/>
          <a:ln>
            <a:noFill/>
          </a:ln>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just" defTabSz="911931" fontAlgn="base">
              <a:spcBef>
                <a:spcPct val="0"/>
              </a:spcBef>
              <a:spcAft>
                <a:spcPct val="0"/>
              </a:spcAft>
            </a:pPr>
            <a:r>
              <a:rPr lang="en-US" sz="1097" b="1">
                <a:solidFill>
                  <a:prstClr val="black"/>
                </a:solidFill>
                <a:latin typeface="Arial"/>
                <a:cs typeface="Arial"/>
              </a:rPr>
              <a:t>Calibration</a:t>
            </a:r>
            <a:endParaRPr lang="en-US" sz="1097" b="1">
              <a:solidFill>
                <a:prstClr val="black"/>
              </a:solidFill>
              <a:latin typeface="NotesEsa"/>
              <a:cs typeface="Arial"/>
            </a:endParaRPr>
          </a:p>
          <a:p>
            <a:pPr algn="just" defTabSz="911931" fontAlgn="base">
              <a:spcBef>
                <a:spcPct val="0"/>
              </a:spcBef>
              <a:spcAft>
                <a:spcPct val="0"/>
              </a:spcAft>
            </a:pPr>
            <a:r>
              <a:rPr lang="en-US" sz="1097" i="1" dirty="0">
                <a:solidFill>
                  <a:prstClr val="black"/>
                </a:solidFill>
                <a:latin typeface="Arial"/>
                <a:cs typeface="Arial"/>
              </a:rPr>
              <a:t>Time evolutions of the S2B absolute gains coefficients </a:t>
            </a:r>
            <a:r>
              <a:rPr lang="en-US" sz="1097" i="1">
                <a:solidFill>
                  <a:prstClr val="black"/>
                </a:solidFill>
                <a:latin typeface="Arial"/>
                <a:cs typeface="Arial"/>
              </a:rPr>
              <a:t>for 2025</a:t>
            </a:r>
            <a:endParaRPr lang="en-US" sz="1097" b="1">
              <a:solidFill>
                <a:prstClr val="black"/>
              </a:solidFill>
              <a:latin typeface="NotesEsa"/>
              <a:cs typeface="Arial" charset="0"/>
            </a:endParaRPr>
          </a:p>
        </p:txBody>
      </p:sp>
      <p:sp>
        <p:nvSpPr>
          <p:cNvPr id="10" name="TextBox 9">
            <a:extLst>
              <a:ext uri="{FF2B5EF4-FFF2-40B4-BE49-F238E27FC236}">
                <a16:creationId xmlns:a16="http://schemas.microsoft.com/office/drawing/2014/main" id="{577B6A82-F47D-1E06-EC50-35622B0F7738}"/>
              </a:ext>
            </a:extLst>
          </p:cNvPr>
          <p:cNvSpPr txBox="1"/>
          <p:nvPr/>
        </p:nvSpPr>
        <p:spPr>
          <a:xfrm>
            <a:off x="57557" y="4438762"/>
            <a:ext cx="1391684" cy="1442605"/>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just" defTabSz="911931" fontAlgn="base">
              <a:spcBef>
                <a:spcPct val="0"/>
              </a:spcBef>
              <a:spcAft>
                <a:spcPct val="0"/>
              </a:spcAft>
            </a:pPr>
            <a:r>
              <a:rPr lang="en-US" sz="1097" b="1">
                <a:solidFill>
                  <a:prstClr val="black"/>
                </a:solidFill>
                <a:latin typeface="Arial"/>
                <a:cs typeface="Arial"/>
              </a:rPr>
              <a:t>Validation</a:t>
            </a:r>
            <a:endParaRPr lang="en-US" sz="1795" b="1">
              <a:solidFill>
                <a:prstClr val="black"/>
              </a:solidFill>
              <a:latin typeface="Arial" charset="0"/>
              <a:cs typeface="Arial"/>
            </a:endParaRPr>
          </a:p>
          <a:p>
            <a:pPr defTabSz="911931" fontAlgn="base">
              <a:spcBef>
                <a:spcPct val="0"/>
              </a:spcBef>
              <a:spcAft>
                <a:spcPct val="0"/>
              </a:spcAft>
            </a:pPr>
            <a:r>
              <a:rPr lang="en-US" sz="1097" i="1">
                <a:solidFill>
                  <a:prstClr val="black"/>
                </a:solidFill>
                <a:latin typeface="Arial"/>
                <a:cs typeface="Arial"/>
              </a:rPr>
              <a:t>Comparison of radiometric accuracy of the different methods used for radiometric validation of S2A </a:t>
            </a:r>
            <a:endParaRPr lang="en-US" sz="1795">
              <a:solidFill>
                <a:prstClr val="black"/>
              </a:solidFill>
              <a:latin typeface="Arial" charset="0"/>
              <a:cs typeface="Arial"/>
            </a:endParaRPr>
          </a:p>
        </p:txBody>
      </p:sp>
      <p:sp>
        <p:nvSpPr>
          <p:cNvPr id="14" name="TextBox 13">
            <a:extLst>
              <a:ext uri="{FF2B5EF4-FFF2-40B4-BE49-F238E27FC236}">
                <a16:creationId xmlns:a16="http://schemas.microsoft.com/office/drawing/2014/main" id="{7A38AF4A-F606-0474-6DEB-63EED6F22A18}"/>
              </a:ext>
            </a:extLst>
          </p:cNvPr>
          <p:cNvSpPr txBox="1"/>
          <p:nvPr/>
        </p:nvSpPr>
        <p:spPr>
          <a:xfrm>
            <a:off x="9396457" y="2507969"/>
            <a:ext cx="2658281" cy="736650"/>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1197" b="1" u="sng">
                <a:solidFill>
                  <a:prstClr val="black"/>
                </a:solidFill>
                <a:latin typeface="Arial"/>
                <a:cs typeface="Arial"/>
              </a:rPr>
              <a:t>Tandem Radiometric Uncertainty validation</a:t>
            </a:r>
          </a:p>
          <a:p>
            <a:pPr algn="ctr" defTabSz="911931" fontAlgn="base">
              <a:spcBef>
                <a:spcPct val="0"/>
              </a:spcBef>
              <a:spcAft>
                <a:spcPct val="0"/>
              </a:spcAft>
            </a:pPr>
            <a:endParaRPr lang="en-US" sz="1795">
              <a:solidFill>
                <a:prstClr val="black"/>
              </a:solidFill>
              <a:latin typeface="Arial" charset="0"/>
              <a:cs typeface="Arial" charset="0"/>
            </a:endParaRPr>
          </a:p>
        </p:txBody>
      </p:sp>
      <p:sp>
        <p:nvSpPr>
          <p:cNvPr id="22" name="TextBox 21">
            <a:extLst>
              <a:ext uri="{FF2B5EF4-FFF2-40B4-BE49-F238E27FC236}">
                <a16:creationId xmlns:a16="http://schemas.microsoft.com/office/drawing/2014/main" id="{AA87AB99-96BF-25D7-F2D3-AC3364C9897F}"/>
              </a:ext>
            </a:extLst>
          </p:cNvPr>
          <p:cNvSpPr txBox="1"/>
          <p:nvPr/>
        </p:nvSpPr>
        <p:spPr>
          <a:xfrm>
            <a:off x="9644150" y="5023621"/>
            <a:ext cx="2414787" cy="472663"/>
          </a:xfrm>
          <a:prstGeom prst="rect">
            <a:avLst/>
          </a:prstGeom>
          <a:noFill/>
          <a:ln>
            <a:solidFill>
              <a:schemeClr val="accent3"/>
            </a:solidFill>
          </a:ln>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1197">
                <a:solidFill>
                  <a:srgbClr val="008000"/>
                </a:solidFill>
                <a:latin typeface="Arial"/>
              </a:rPr>
              <a:t>S2C radiometry is correctly </a:t>
            </a:r>
            <a:endParaRPr lang="en-US" sz="1795">
              <a:solidFill>
                <a:srgbClr val="008000"/>
              </a:solidFill>
              <a:latin typeface="Arial" charset="0"/>
              <a:cs typeface="Arial" charset="0"/>
            </a:endParaRPr>
          </a:p>
          <a:p>
            <a:pPr algn="ctr" defTabSz="911931" fontAlgn="base">
              <a:spcBef>
                <a:spcPct val="0"/>
              </a:spcBef>
              <a:spcAft>
                <a:spcPct val="0"/>
              </a:spcAft>
            </a:pPr>
            <a:r>
              <a:rPr lang="en-US" sz="1197">
                <a:solidFill>
                  <a:srgbClr val="008000"/>
                </a:solidFill>
                <a:latin typeface="Arial"/>
              </a:rPr>
              <a:t>aligned with S2A</a:t>
            </a:r>
            <a:endParaRPr lang="en-US" sz="1795">
              <a:solidFill>
                <a:srgbClr val="008000"/>
              </a:solidFill>
              <a:latin typeface="Arial" charset="0"/>
              <a:cs typeface="Arial" charset="0"/>
            </a:endParaRPr>
          </a:p>
        </p:txBody>
      </p:sp>
      <p:sp>
        <p:nvSpPr>
          <p:cNvPr id="23" name="TextBox 22">
            <a:extLst>
              <a:ext uri="{FF2B5EF4-FFF2-40B4-BE49-F238E27FC236}">
                <a16:creationId xmlns:a16="http://schemas.microsoft.com/office/drawing/2014/main" id="{087D9B1A-1A5C-7B8C-0CB9-359049948786}"/>
              </a:ext>
            </a:extLst>
          </p:cNvPr>
          <p:cNvSpPr txBox="1"/>
          <p:nvPr/>
        </p:nvSpPr>
        <p:spPr>
          <a:xfrm>
            <a:off x="9395028" y="3545913"/>
            <a:ext cx="2662860" cy="1427258"/>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1097">
                <a:solidFill>
                  <a:prstClr val="black"/>
                </a:solidFill>
                <a:latin typeface="Arial"/>
                <a:cs typeface="Arial"/>
              </a:rPr>
              <a:t>Pixel-to-pixel comparison between matching S2A and S2C tiles and derived per-pixel uncertainty calculated from the S2-L1C Radiometric Uncertainty Tool (RUT)</a:t>
            </a:r>
            <a:br>
              <a:rPr lang="en-US" sz="1197">
                <a:solidFill>
                  <a:prstClr val="black"/>
                </a:solidFill>
                <a:latin typeface="Arial"/>
                <a:cs typeface="Arial"/>
              </a:rPr>
            </a:br>
            <a:endParaRPr lang="en-US" sz="1396">
              <a:solidFill>
                <a:prstClr val="black"/>
              </a:solidFill>
              <a:latin typeface="Arial"/>
              <a:cs typeface="Arial"/>
            </a:endParaRPr>
          </a:p>
          <a:p>
            <a:pPr algn="ctr" defTabSz="911931" fontAlgn="base">
              <a:spcBef>
                <a:spcPct val="0"/>
              </a:spcBef>
              <a:spcAft>
                <a:spcPct val="0"/>
              </a:spcAft>
            </a:pPr>
            <a:endParaRPr lang="en-US" sz="1795">
              <a:solidFill>
                <a:prstClr val="black"/>
              </a:solidFill>
              <a:latin typeface="Arial" charset="0"/>
              <a:cs typeface="Arial" charset="0"/>
            </a:endParaRPr>
          </a:p>
        </p:txBody>
      </p:sp>
      <p:pic>
        <p:nvPicPr>
          <p:cNvPr id="25" name="Picture 24">
            <a:extLst>
              <a:ext uri="{FF2B5EF4-FFF2-40B4-BE49-F238E27FC236}">
                <a16:creationId xmlns:a16="http://schemas.microsoft.com/office/drawing/2014/main" id="{A1B276EE-918F-C127-F91C-3ABD58005264}"/>
              </a:ext>
            </a:extLst>
          </p:cNvPr>
          <p:cNvPicPr>
            <a:picLocks noChangeAspect="1"/>
          </p:cNvPicPr>
          <p:nvPr/>
        </p:nvPicPr>
        <p:blipFill>
          <a:blip r:embed="rId4"/>
          <a:stretch>
            <a:fillRect/>
          </a:stretch>
        </p:blipFill>
        <p:spPr>
          <a:xfrm>
            <a:off x="6859993" y="2091899"/>
            <a:ext cx="1590108" cy="1335293"/>
          </a:xfrm>
          <a:prstGeom prst="rect">
            <a:avLst/>
          </a:prstGeom>
        </p:spPr>
      </p:pic>
      <p:pic>
        <p:nvPicPr>
          <p:cNvPr id="26" name="Picture 25">
            <a:extLst>
              <a:ext uri="{FF2B5EF4-FFF2-40B4-BE49-F238E27FC236}">
                <a16:creationId xmlns:a16="http://schemas.microsoft.com/office/drawing/2014/main" id="{C67922E4-35C6-45D4-122F-D31274CE53F2}"/>
              </a:ext>
            </a:extLst>
          </p:cNvPr>
          <p:cNvPicPr>
            <a:picLocks noChangeAspect="1"/>
          </p:cNvPicPr>
          <p:nvPr/>
        </p:nvPicPr>
        <p:blipFill>
          <a:blip r:embed="rId5"/>
          <a:stretch>
            <a:fillRect/>
          </a:stretch>
        </p:blipFill>
        <p:spPr>
          <a:xfrm>
            <a:off x="6763346" y="3503939"/>
            <a:ext cx="1705001" cy="1466469"/>
          </a:xfrm>
          <a:prstGeom prst="rect">
            <a:avLst/>
          </a:prstGeom>
        </p:spPr>
      </p:pic>
      <p:pic>
        <p:nvPicPr>
          <p:cNvPr id="27" name="Picture 26">
            <a:extLst>
              <a:ext uri="{FF2B5EF4-FFF2-40B4-BE49-F238E27FC236}">
                <a16:creationId xmlns:a16="http://schemas.microsoft.com/office/drawing/2014/main" id="{80BF6AB6-37F0-73DC-B26E-1DB7393AA0B7}"/>
              </a:ext>
            </a:extLst>
          </p:cNvPr>
          <p:cNvPicPr>
            <a:picLocks noChangeAspect="1"/>
          </p:cNvPicPr>
          <p:nvPr/>
        </p:nvPicPr>
        <p:blipFill>
          <a:blip r:embed="rId6"/>
          <a:stretch>
            <a:fillRect/>
          </a:stretch>
        </p:blipFill>
        <p:spPr>
          <a:xfrm>
            <a:off x="6862557" y="4960151"/>
            <a:ext cx="1506576" cy="1328358"/>
          </a:xfrm>
          <a:prstGeom prst="rect">
            <a:avLst/>
          </a:prstGeom>
        </p:spPr>
      </p:pic>
      <p:sp>
        <p:nvSpPr>
          <p:cNvPr id="29" name="TextBox 28">
            <a:extLst>
              <a:ext uri="{FF2B5EF4-FFF2-40B4-BE49-F238E27FC236}">
                <a16:creationId xmlns:a16="http://schemas.microsoft.com/office/drawing/2014/main" id="{F36BEC7D-6F21-ED92-F49C-BCEF51316DD5}"/>
              </a:ext>
            </a:extLst>
          </p:cNvPr>
          <p:cNvSpPr txBox="1"/>
          <p:nvPr/>
        </p:nvSpPr>
        <p:spPr>
          <a:xfrm>
            <a:off x="8539675" y="2509141"/>
            <a:ext cx="672589" cy="518508"/>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898">
                <a:solidFill>
                  <a:prstClr val="black"/>
                </a:solidFill>
                <a:latin typeface="Arial"/>
                <a:cs typeface="Arial"/>
              </a:rPr>
              <a:t>Initial granule</a:t>
            </a:r>
          </a:p>
          <a:p>
            <a:pPr algn="ctr" defTabSz="911931" fontAlgn="base">
              <a:spcBef>
                <a:spcPct val="0"/>
              </a:spcBef>
              <a:spcAft>
                <a:spcPct val="0"/>
              </a:spcAft>
            </a:pPr>
            <a:r>
              <a:rPr lang="en-US" sz="898">
                <a:solidFill>
                  <a:prstClr val="black"/>
                </a:solidFill>
                <a:latin typeface="Arial"/>
                <a:cs typeface="Arial"/>
              </a:rPr>
              <a:t>S2C tile</a:t>
            </a:r>
            <a:endParaRPr lang="en-US" sz="898">
              <a:solidFill>
                <a:prstClr val="black"/>
              </a:solidFill>
              <a:latin typeface="Arial" charset="0"/>
              <a:cs typeface="Arial" charset="0"/>
            </a:endParaRPr>
          </a:p>
        </p:txBody>
      </p:sp>
      <p:sp>
        <p:nvSpPr>
          <p:cNvPr id="30" name="TextBox 29">
            <a:extLst>
              <a:ext uri="{FF2B5EF4-FFF2-40B4-BE49-F238E27FC236}">
                <a16:creationId xmlns:a16="http://schemas.microsoft.com/office/drawing/2014/main" id="{E10421AF-0EC9-D736-7FA3-1AD9559D10E1}"/>
              </a:ext>
            </a:extLst>
          </p:cNvPr>
          <p:cNvSpPr txBox="1"/>
          <p:nvPr/>
        </p:nvSpPr>
        <p:spPr>
          <a:xfrm>
            <a:off x="8393858" y="3925873"/>
            <a:ext cx="956053" cy="644569"/>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898">
                <a:solidFill>
                  <a:prstClr val="black"/>
                </a:solidFill>
                <a:latin typeface="Arial"/>
                <a:cs typeface="Arial"/>
              </a:rPr>
              <a:t>Filtered total uncertainty from S2A &amp; S2C</a:t>
            </a:r>
            <a:endParaRPr lang="en-US" sz="898">
              <a:solidFill>
                <a:prstClr val="black"/>
              </a:solidFill>
              <a:latin typeface="Arial" charset="0"/>
              <a:cs typeface="Arial" charset="0"/>
            </a:endParaRPr>
          </a:p>
        </p:txBody>
      </p:sp>
      <p:sp>
        <p:nvSpPr>
          <p:cNvPr id="31" name="TextBox 30">
            <a:extLst>
              <a:ext uri="{FF2B5EF4-FFF2-40B4-BE49-F238E27FC236}">
                <a16:creationId xmlns:a16="http://schemas.microsoft.com/office/drawing/2014/main" id="{D74AD4AB-CA8D-1A71-4200-F4C7DF0E74F3}"/>
              </a:ext>
            </a:extLst>
          </p:cNvPr>
          <p:cNvSpPr txBox="1"/>
          <p:nvPr/>
        </p:nvSpPr>
        <p:spPr>
          <a:xfrm>
            <a:off x="8472262" y="5493965"/>
            <a:ext cx="805273" cy="506446"/>
          </a:xfrm>
          <a:prstGeom prst="rect">
            <a:avLst/>
          </a:prstGeom>
          <a:noFill/>
        </p:spPr>
        <p:txBody>
          <a:bodyPr rot="0" spcFirstLastPara="0" vertOverflow="overflow" horzOverflow="overflow" vert="horz" wrap="square" lIns="91191" tIns="45595" rIns="91191" bIns="45595" numCol="1" spcCol="0" rtlCol="0" fromWordArt="0" anchor="t" anchorCtr="0" forceAA="0" compatLnSpc="1">
            <a:prstTxWarp prst="textNoShape">
              <a:avLst/>
            </a:prstTxWarp>
            <a:spAutoFit/>
          </a:bodyPr>
          <a:lstStyle/>
          <a:p>
            <a:pPr algn="ctr" defTabSz="911931" fontAlgn="base">
              <a:spcBef>
                <a:spcPct val="0"/>
              </a:spcBef>
              <a:spcAft>
                <a:spcPct val="0"/>
              </a:spcAft>
            </a:pPr>
            <a:r>
              <a:rPr lang="en-US" sz="898">
                <a:solidFill>
                  <a:prstClr val="black"/>
                </a:solidFill>
                <a:latin typeface="Arial"/>
                <a:cs typeface="Arial"/>
              </a:rPr>
              <a:t>Epsilon ratio histogram </a:t>
            </a:r>
            <a:endParaRPr lang="en-US" sz="898">
              <a:solidFill>
                <a:prstClr val="black"/>
              </a:solidFill>
              <a:latin typeface="Arial" charset="0"/>
              <a:cs typeface="Arial"/>
            </a:endParaRPr>
          </a:p>
        </p:txBody>
      </p:sp>
      <p:pic>
        <p:nvPicPr>
          <p:cNvPr id="32" name="Picture 31">
            <a:extLst>
              <a:ext uri="{FF2B5EF4-FFF2-40B4-BE49-F238E27FC236}">
                <a16:creationId xmlns:a16="http://schemas.microsoft.com/office/drawing/2014/main" id="{AC36CB7B-CD96-D667-ACBA-80215A2F30C5}"/>
              </a:ext>
            </a:extLst>
          </p:cNvPr>
          <p:cNvPicPr>
            <a:picLocks noChangeAspect="1"/>
          </p:cNvPicPr>
          <p:nvPr/>
        </p:nvPicPr>
        <p:blipFill>
          <a:blip r:embed="rId7"/>
          <a:stretch>
            <a:fillRect/>
          </a:stretch>
        </p:blipFill>
        <p:spPr>
          <a:xfrm>
            <a:off x="8746832" y="3169512"/>
            <a:ext cx="132384" cy="446606"/>
          </a:xfrm>
          <a:prstGeom prst="rect">
            <a:avLst/>
          </a:prstGeom>
        </p:spPr>
      </p:pic>
      <p:pic>
        <p:nvPicPr>
          <p:cNvPr id="34" name="Picture 33">
            <a:extLst>
              <a:ext uri="{FF2B5EF4-FFF2-40B4-BE49-F238E27FC236}">
                <a16:creationId xmlns:a16="http://schemas.microsoft.com/office/drawing/2014/main" id="{7762C0BF-EFEE-0AD3-A1F1-130B6266DDB6}"/>
              </a:ext>
            </a:extLst>
          </p:cNvPr>
          <p:cNvPicPr>
            <a:picLocks noChangeAspect="1"/>
          </p:cNvPicPr>
          <p:nvPr/>
        </p:nvPicPr>
        <p:blipFill>
          <a:blip r:embed="rId7"/>
          <a:stretch>
            <a:fillRect/>
          </a:stretch>
        </p:blipFill>
        <p:spPr>
          <a:xfrm>
            <a:off x="8746831" y="4791885"/>
            <a:ext cx="132384" cy="446606"/>
          </a:xfrm>
          <a:prstGeom prst="rect">
            <a:avLst/>
          </a:prstGeom>
        </p:spPr>
      </p:pic>
      <p:sp>
        <p:nvSpPr>
          <p:cNvPr id="39" name="Rectangle 38">
            <a:extLst>
              <a:ext uri="{FF2B5EF4-FFF2-40B4-BE49-F238E27FC236}">
                <a16:creationId xmlns:a16="http://schemas.microsoft.com/office/drawing/2014/main" id="{BE365B1D-BA34-D4EE-FD88-AD894AF7704E}"/>
              </a:ext>
            </a:extLst>
          </p:cNvPr>
          <p:cNvSpPr/>
          <p:nvPr/>
        </p:nvSpPr>
        <p:spPr>
          <a:xfrm>
            <a:off x="6766173" y="2005496"/>
            <a:ext cx="2603563" cy="4284361"/>
          </a:xfrm>
          <a:prstGeom prst="rect">
            <a:avLst/>
          </a:prstGeom>
          <a:noFill/>
          <a:ln>
            <a:solidFill>
              <a:srgbClr val="000000"/>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911931" fontAlgn="base">
              <a:spcBef>
                <a:spcPct val="0"/>
              </a:spcBef>
              <a:spcAft>
                <a:spcPct val="0"/>
              </a:spcAft>
            </a:pPr>
            <a:endParaRPr lang="en-US" sz="1795">
              <a:solidFill>
                <a:prstClr val="black"/>
              </a:solidFill>
              <a:latin typeface="Aptos" panose="02110004020202020204"/>
            </a:endParaRPr>
          </a:p>
        </p:txBody>
      </p:sp>
      <p:sp>
        <p:nvSpPr>
          <p:cNvPr id="40" name="Rectangle 39">
            <a:extLst>
              <a:ext uri="{FF2B5EF4-FFF2-40B4-BE49-F238E27FC236}">
                <a16:creationId xmlns:a16="http://schemas.microsoft.com/office/drawing/2014/main" id="{F4F669ED-65B0-3A7D-3279-69F0B33070A7}"/>
              </a:ext>
            </a:extLst>
          </p:cNvPr>
          <p:cNvSpPr/>
          <p:nvPr/>
        </p:nvSpPr>
        <p:spPr>
          <a:xfrm>
            <a:off x="57633" y="2003959"/>
            <a:ext cx="5946127" cy="4285000"/>
          </a:xfrm>
          <a:prstGeom prst="rect">
            <a:avLst/>
          </a:prstGeom>
          <a:noFill/>
          <a:ln/>
        </p:spPr>
        <p:style>
          <a:lnRef idx="2">
            <a:schemeClr val="dk1"/>
          </a:lnRef>
          <a:fillRef idx="1">
            <a:schemeClr val="lt1"/>
          </a:fillRef>
          <a:effectRef idx="0">
            <a:schemeClr val="dk1"/>
          </a:effectRef>
          <a:fontRef idx="minor">
            <a:schemeClr val="dk1"/>
          </a:fontRef>
        </p:style>
        <p:txBody>
          <a:bodyPr rtlCol="0" anchor="ctr"/>
          <a:lstStyle/>
          <a:p>
            <a:pPr algn="ctr" defTabSz="911931" fontAlgn="base">
              <a:spcBef>
                <a:spcPct val="0"/>
              </a:spcBef>
              <a:spcAft>
                <a:spcPct val="0"/>
              </a:spcAft>
            </a:pPr>
            <a:endParaRPr lang="en-US" sz="1795">
              <a:solidFill>
                <a:prstClr val="black"/>
              </a:solidFill>
              <a:latin typeface="Aptos" panose="02110004020202020204"/>
            </a:endParaRPr>
          </a:p>
        </p:txBody>
      </p:sp>
      <p:pic>
        <p:nvPicPr>
          <p:cNvPr id="8" name="Picture 7">
            <a:extLst>
              <a:ext uri="{FF2B5EF4-FFF2-40B4-BE49-F238E27FC236}">
                <a16:creationId xmlns:a16="http://schemas.microsoft.com/office/drawing/2014/main" id="{4A088659-C463-E59F-0EFE-EF863D46276B}"/>
              </a:ext>
            </a:extLst>
          </p:cNvPr>
          <p:cNvPicPr>
            <a:picLocks noChangeAspect="1"/>
          </p:cNvPicPr>
          <p:nvPr/>
        </p:nvPicPr>
        <p:blipFill>
          <a:blip r:embed="rId8"/>
          <a:stretch>
            <a:fillRect/>
          </a:stretch>
        </p:blipFill>
        <p:spPr>
          <a:xfrm>
            <a:off x="7736332" y="922256"/>
            <a:ext cx="3218671" cy="939605"/>
          </a:xfrm>
          <a:prstGeom prst="rect">
            <a:avLst/>
          </a:prstGeom>
          <a:ln>
            <a:solidFill>
              <a:schemeClr val="tx1"/>
            </a:solidFill>
          </a:ln>
        </p:spPr>
      </p:pic>
      <p:pic>
        <p:nvPicPr>
          <p:cNvPr id="2" name="Picture 1">
            <a:extLst>
              <a:ext uri="{FF2B5EF4-FFF2-40B4-BE49-F238E27FC236}">
                <a16:creationId xmlns:a16="http://schemas.microsoft.com/office/drawing/2014/main" id="{42594F91-C1BA-ABE7-EC8F-34FE1B93AD97}"/>
              </a:ext>
            </a:extLst>
          </p:cNvPr>
          <p:cNvPicPr>
            <a:picLocks noChangeAspect="1"/>
          </p:cNvPicPr>
          <p:nvPr/>
        </p:nvPicPr>
        <p:blipFill>
          <a:blip r:embed="rId9"/>
          <a:stretch>
            <a:fillRect/>
          </a:stretch>
        </p:blipFill>
        <p:spPr>
          <a:xfrm>
            <a:off x="1708676" y="4161343"/>
            <a:ext cx="4233503" cy="2138814"/>
          </a:xfrm>
          <a:prstGeom prst="rect">
            <a:avLst/>
          </a:prstGeom>
        </p:spPr>
      </p:pic>
    </p:spTree>
    <p:extLst>
      <p:ext uri="{BB962C8B-B14F-4D97-AF65-F5344CB8AC3E}">
        <p14:creationId xmlns:p14="http://schemas.microsoft.com/office/powerpoint/2010/main" val="2832049549"/>
      </p:ext>
    </p:extLst>
  </p:cSld>
  <p:clrMapOvr>
    <a:masterClrMapping/>
  </p:clrMapOvr>
  <mc:AlternateContent xmlns:mc="http://schemas.openxmlformats.org/markup-compatibility/2006" xmlns:p14="http://schemas.microsoft.com/office/powerpoint/2010/main">
    <mc:Choice Requires="p14">
      <p:transition spd="slow" p14:dur="2000" advTm="81151"/>
    </mc:Choice>
    <mc:Fallback xmlns="">
      <p:transition spd="slow" advTm="8115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57A89-CDBA-9ED0-D491-C33845CF86D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50311E6-2C9F-CC9F-ECA9-CFB96AFB25DB}"/>
              </a:ext>
            </a:extLst>
          </p:cNvPr>
          <p:cNvSpPr txBox="1"/>
          <p:nvPr/>
        </p:nvSpPr>
        <p:spPr>
          <a:xfrm>
            <a:off x="191656" y="2090131"/>
            <a:ext cx="5268367" cy="461665"/>
          </a:xfrm>
          <a:prstGeom prst="rect">
            <a:avLst/>
          </a:prstGeom>
          <a:noFill/>
        </p:spPr>
        <p:txBody>
          <a:bodyPr wrap="square" lIns="91440" tIns="45720" rIns="91440" bIns="45720" rtlCol="0" anchor="t">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00205B"/>
                </a:solidFill>
                <a:effectLst/>
                <a:uLnTx/>
                <a:uFillTx/>
                <a:latin typeface="Arial"/>
                <a:ea typeface="+mn-ea"/>
                <a:cs typeface="Arial"/>
              </a:rPr>
              <a:t>Vicarious calibration results demonstrate persistent bright bias larger for </a:t>
            </a:r>
            <a:r>
              <a:rPr lang="en-US" sz="1200" b="1">
                <a:solidFill>
                  <a:srgbClr val="00205B"/>
                </a:solidFill>
                <a:latin typeface="Arial"/>
                <a:cs typeface="Arial"/>
              </a:rPr>
              <a:t>OLCI-A</a:t>
            </a:r>
            <a:r>
              <a:rPr kumimoji="0" lang="en-US" sz="1200" b="1" i="0" u="none" strike="noStrike" kern="1200" cap="none" spc="0" normalizeH="0" baseline="0" noProof="0">
                <a:ln>
                  <a:noFill/>
                </a:ln>
                <a:solidFill>
                  <a:srgbClr val="00205B"/>
                </a:solidFill>
                <a:effectLst/>
                <a:uLnTx/>
                <a:uFillTx/>
                <a:latin typeface="Arial"/>
                <a:ea typeface="+mn-ea"/>
                <a:cs typeface="Arial"/>
              </a:rPr>
              <a:t> than </a:t>
            </a:r>
            <a:r>
              <a:rPr lang="en-US" sz="1200" b="1">
                <a:solidFill>
                  <a:srgbClr val="00205B"/>
                </a:solidFill>
                <a:latin typeface="Arial"/>
                <a:cs typeface="Arial"/>
              </a:rPr>
              <a:t>OLCI-B</a:t>
            </a:r>
            <a:r>
              <a:rPr kumimoji="0" lang="en-GB" sz="1200" b="1" i="0" u="none" strike="noStrike" kern="1200" cap="none" spc="0" normalizeH="0" baseline="0" noProof="0">
                <a:ln>
                  <a:noFill/>
                </a:ln>
                <a:solidFill>
                  <a:srgbClr val="00205B"/>
                </a:solidFill>
                <a:effectLst/>
                <a:uLnTx/>
                <a:uFillTx/>
                <a:latin typeface="Arial"/>
                <a:ea typeface="+mn-ea"/>
                <a:cs typeface="Arial"/>
              </a:rPr>
              <a:t>. ~2-3% for A and ~1-2% for B.</a:t>
            </a:r>
            <a:endParaRPr kumimoji="0" lang="en-US" sz="1200" b="1" i="0" u="none" strike="noStrike" kern="1200" cap="none" spc="0" normalizeH="0" baseline="0" noProof="0">
              <a:ln>
                <a:noFill/>
              </a:ln>
              <a:solidFill>
                <a:srgbClr val="00205B"/>
              </a:solidFill>
              <a:effectLst/>
              <a:uLnTx/>
              <a:uFillTx/>
              <a:latin typeface="Arial"/>
              <a:ea typeface="+mn-ea"/>
              <a:cs typeface="Arial"/>
            </a:endParaRPr>
          </a:p>
        </p:txBody>
      </p:sp>
      <p:sp>
        <p:nvSpPr>
          <p:cNvPr id="7" name="Title 6">
            <a:extLst>
              <a:ext uri="{FF2B5EF4-FFF2-40B4-BE49-F238E27FC236}">
                <a16:creationId xmlns:a16="http://schemas.microsoft.com/office/drawing/2014/main" id="{F7E9BA7A-814F-B714-4282-4DF7AF87B04B}"/>
              </a:ext>
            </a:extLst>
          </p:cNvPr>
          <p:cNvSpPr>
            <a:spLocks noGrp="1"/>
          </p:cNvSpPr>
          <p:nvPr>
            <p:ph type="title"/>
          </p:nvPr>
        </p:nvSpPr>
        <p:spPr>
          <a:xfrm>
            <a:off x="202223" y="-398868"/>
            <a:ext cx="10515600" cy="1325563"/>
          </a:xfrm>
        </p:spPr>
        <p:txBody>
          <a:bodyPr>
            <a:normAutofit/>
          </a:bodyPr>
          <a:lstStyle/>
          <a:p>
            <a:r>
              <a:rPr lang="en-GB" sz="2400" b="1" u="sng"/>
              <a:t>Sentinel-3 OLCI  validation </a:t>
            </a:r>
          </a:p>
        </p:txBody>
      </p:sp>
      <p:sp>
        <p:nvSpPr>
          <p:cNvPr id="9" name="TextBox 8">
            <a:extLst>
              <a:ext uri="{FF2B5EF4-FFF2-40B4-BE49-F238E27FC236}">
                <a16:creationId xmlns:a16="http://schemas.microsoft.com/office/drawing/2014/main" id="{F462F236-1D57-32D0-B222-9F194338DE94}"/>
              </a:ext>
            </a:extLst>
          </p:cNvPr>
          <p:cNvSpPr txBox="1"/>
          <p:nvPr/>
        </p:nvSpPr>
        <p:spPr>
          <a:xfrm>
            <a:off x="187991" y="460963"/>
            <a:ext cx="11438792" cy="1631216"/>
          </a:xfrm>
          <a:prstGeom prst="rect">
            <a:avLst/>
          </a:prstGeom>
          <a:noFill/>
        </p:spPr>
        <p:txBody>
          <a:bodyPr wrap="square" lIns="91440" tIns="45720" rIns="91440" bIns="45720" anchor="t">
            <a:spAutoFit/>
          </a:bodyPr>
          <a:lstStyle/>
          <a:p>
            <a:pPr fontAlgn="base">
              <a:spcBef>
                <a:spcPct val="0"/>
              </a:spcBef>
              <a:spcAft>
                <a:spcPct val="0"/>
              </a:spcAft>
              <a:defRPr/>
            </a:pPr>
            <a:r>
              <a:rPr kumimoji="0" lang="en-IE" sz="1400" b="0" i="0" u="none" strike="noStrike" kern="1200" cap="none" spc="0" normalizeH="0" baseline="0" noProof="0" dirty="0">
                <a:ln>
                  <a:noFill/>
                </a:ln>
                <a:solidFill>
                  <a:prstClr val="black"/>
                </a:solidFill>
                <a:effectLst/>
                <a:uLnTx/>
                <a:uFillTx/>
                <a:latin typeface="Arial"/>
                <a:ea typeface="+mn-ea"/>
                <a:cs typeface="Arial"/>
              </a:rPr>
              <a:t>OLCI </a:t>
            </a:r>
            <a:r>
              <a:rPr kumimoji="0" lang="pl-PL" sz="1400" b="0" i="0" u="none" strike="noStrike" kern="1200" cap="none" spc="0" normalizeH="0" baseline="0" noProof="0" dirty="0">
                <a:ln>
                  <a:noFill/>
                </a:ln>
                <a:solidFill>
                  <a:prstClr val="black"/>
                </a:solidFill>
                <a:effectLst/>
                <a:uLnTx/>
                <a:uFillTx/>
                <a:latin typeface="Arial"/>
                <a:ea typeface="+mn-ea"/>
                <a:cs typeface="Arial"/>
              </a:rPr>
              <a:t>L1 reprocessing</a:t>
            </a:r>
            <a:r>
              <a:rPr kumimoji="0" lang="en-GB" sz="1400" b="0" i="0" u="none" strike="noStrike" kern="1200" cap="none" spc="0" normalizeH="0" baseline="0" noProof="0" dirty="0">
                <a:ln>
                  <a:noFill/>
                </a:ln>
                <a:solidFill>
                  <a:prstClr val="black"/>
                </a:solidFill>
                <a:effectLst/>
                <a:uLnTx/>
                <a:uFillTx/>
                <a:latin typeface="Arial"/>
                <a:ea typeface="+mn-ea"/>
                <a:cs typeface="Arial"/>
              </a:rPr>
              <a:t> is completed at EUMETSAT based on ESA provided </a:t>
            </a:r>
            <a:r>
              <a:rPr lang="en-GB" sz="1400" dirty="0">
                <a:solidFill>
                  <a:prstClr val="black"/>
                </a:solidFill>
                <a:latin typeface="Arial"/>
                <a:cs typeface="Arial"/>
              </a:rPr>
              <a:t>Processing Baseline</a:t>
            </a:r>
            <a:r>
              <a:rPr kumimoji="0" lang="en-GB" sz="1400" b="0" i="0" u="none" strike="noStrike" kern="1200" cap="none" spc="0" normalizeH="0" baseline="0" noProof="0" dirty="0">
                <a:ln>
                  <a:noFill/>
                </a:ln>
                <a:solidFill>
                  <a:prstClr val="black"/>
                </a:solidFill>
                <a:effectLst/>
                <a:uLnTx/>
                <a:uFillTx/>
                <a:latin typeface="Arial"/>
                <a:ea typeface="+mn-ea"/>
                <a:cs typeface="Arial"/>
              </a:rPr>
              <a:t>, and has been published by both </a:t>
            </a:r>
            <a:r>
              <a:rPr kumimoji="0" lang="en-GB" sz="1400" b="0" i="0" u="none" strike="noStrike" kern="1200" cap="none" spc="0" normalizeH="0" baseline="0" noProof="0" dirty="0" err="1">
                <a:ln>
                  <a:noFill/>
                </a:ln>
                <a:solidFill>
                  <a:prstClr val="black"/>
                </a:solidFill>
                <a:effectLst/>
                <a:uLnTx/>
                <a:uFillTx/>
                <a:latin typeface="Arial"/>
                <a:ea typeface="+mn-ea"/>
                <a:cs typeface="Arial"/>
              </a:rPr>
              <a:t>Eumetsat</a:t>
            </a:r>
            <a:r>
              <a:rPr kumimoji="0" lang="en-GB" sz="1400" b="0" i="0" u="none" strike="noStrike" kern="1200" cap="none" spc="0" normalizeH="0" baseline="0" noProof="0" dirty="0">
                <a:ln>
                  <a:noFill/>
                </a:ln>
                <a:solidFill>
                  <a:prstClr val="black"/>
                </a:solidFill>
                <a:effectLst/>
                <a:uLnTx/>
                <a:uFillTx/>
                <a:latin typeface="Arial"/>
                <a:ea typeface="+mn-ea"/>
                <a:cs typeface="Arial"/>
              </a:rPr>
              <a:t> and ESA. </a:t>
            </a:r>
          </a:p>
          <a:p>
            <a:pPr marL="457200" marR="0" lvl="1"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Arial"/>
                <a:cs typeface="Arial"/>
              </a:rPr>
              <a:t> </a:t>
            </a:r>
            <a:endParaRPr lang="en-GB" sz="1200" b="0" i="0" u="none" strike="noStrike" kern="1200" cap="none" spc="0" normalizeH="0" baseline="0" noProof="0" dirty="0">
              <a:ln>
                <a:noFill/>
              </a:ln>
              <a:solidFill>
                <a:prstClr val="black"/>
              </a:solidFill>
              <a:effectLst/>
              <a:uLnTx/>
              <a:uFillTx/>
              <a:latin typeface="Arial"/>
              <a:cs typeface="Arial"/>
            </a:endParaRPr>
          </a:p>
          <a:p>
            <a:pPr marL="1714500" lvl="3" indent="-342900" fontAlgn="base">
              <a:spcBef>
                <a:spcPct val="0"/>
              </a:spcBef>
              <a:spcAft>
                <a:spcPct val="0"/>
              </a:spcAft>
              <a:buFont typeface="Wingdings" panose="05000000000000000000" pitchFamily="2" charset="2"/>
              <a:buChar char="Ø"/>
              <a:defRPr/>
            </a:pPr>
            <a:r>
              <a:rPr lang="en-US" sz="1200">
                <a:solidFill>
                  <a:prstClr val="black"/>
                </a:solidFill>
                <a:latin typeface="Arial"/>
                <a:cs typeface="Arial"/>
              </a:rPr>
              <a:t>Consistent radiometric calibration for each OLCI-A and OLCI-B mission </a:t>
            </a:r>
            <a:endParaRPr lang="en-US" sz="1200" b="0" i="0" u="none" strike="noStrike" kern="1200" cap="none" spc="0" normalizeH="0" baseline="0" noProof="0" dirty="0">
              <a:ln>
                <a:noFill/>
              </a:ln>
              <a:solidFill>
                <a:prstClr val="black"/>
              </a:solidFill>
              <a:effectLst/>
              <a:uLnTx/>
              <a:uFillTx/>
              <a:latin typeface="Arial"/>
              <a:cs typeface="Arial"/>
            </a:endParaRPr>
          </a:p>
          <a:p>
            <a:pPr marL="1714500" lvl="3" indent="-342900" fontAlgn="base">
              <a:spcBef>
                <a:spcPct val="0"/>
              </a:spcBef>
              <a:spcAft>
                <a:spcPct val="0"/>
              </a:spcAft>
              <a:buFont typeface="Wingdings" panose="05000000000000000000" pitchFamily="2" charset="2"/>
              <a:buChar char="Ø"/>
              <a:defRPr/>
            </a:pPr>
            <a:r>
              <a:rPr kumimoji="0" lang="en-US" sz="1200" b="0" i="0" u="none" strike="noStrike" kern="1200" cap="none" spc="0" normalizeH="0" baseline="0" noProof="0">
                <a:ln>
                  <a:noFill/>
                </a:ln>
                <a:solidFill>
                  <a:prstClr val="black"/>
                </a:solidFill>
                <a:effectLst/>
                <a:uLnTx/>
                <a:uFillTx/>
                <a:latin typeface="Arial"/>
                <a:cs typeface="Arial"/>
              </a:rPr>
              <a:t>Geometric calibration improvement for early mission </a:t>
            </a:r>
            <a:r>
              <a:rPr lang="en-US" sz="1200">
                <a:solidFill>
                  <a:prstClr val="black"/>
                </a:solidFill>
                <a:latin typeface="Arial"/>
                <a:cs typeface="Arial"/>
              </a:rPr>
              <a:t>for OLCI-A</a:t>
            </a:r>
            <a:r>
              <a:rPr kumimoji="0" lang="en-US" sz="1200" b="0" i="0" u="none" strike="noStrike" kern="1200" cap="none" spc="0" normalizeH="0" baseline="0" noProof="0">
                <a:ln>
                  <a:noFill/>
                </a:ln>
                <a:solidFill>
                  <a:prstClr val="black"/>
                </a:solidFill>
                <a:effectLst/>
                <a:uLnTx/>
                <a:uFillTx/>
                <a:latin typeface="Arial"/>
                <a:cs typeface="Arial"/>
              </a:rPr>
              <a:t> and </a:t>
            </a:r>
            <a:r>
              <a:rPr lang="en-US" sz="1200">
                <a:solidFill>
                  <a:prstClr val="black"/>
                </a:solidFill>
                <a:latin typeface="Arial"/>
                <a:cs typeface="Arial"/>
              </a:rPr>
              <a:t>OLCI-B</a:t>
            </a:r>
            <a:endParaRPr lang="en-US" sz="1200" b="0" i="0" u="none" strike="noStrike" kern="1200" cap="none" spc="0" normalizeH="0" baseline="0" noProof="0">
              <a:ln>
                <a:noFill/>
              </a:ln>
              <a:solidFill>
                <a:prstClr val="black"/>
              </a:solidFill>
              <a:effectLst/>
              <a:uLnTx/>
              <a:uFillTx/>
              <a:latin typeface="Arial"/>
              <a:cs typeface="Arial"/>
            </a:endParaRPr>
          </a:p>
          <a:p>
            <a:pPr marL="1714500" marR="0" lvl="3"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Radiometric uncertainties provided in L1 B products for entire mission</a:t>
            </a:r>
          </a:p>
          <a:p>
            <a:pPr marL="1714500" marR="0" lvl="3"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Ø"/>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New Spectral temporal based on in-flight spectral calibrations and accounts for OLCI spectral evolution over time  </a:t>
            </a:r>
          </a:p>
          <a:p>
            <a:pPr marL="1714500" lvl="3" indent="-342900" fontAlgn="base">
              <a:spcBef>
                <a:spcPct val="0"/>
              </a:spcBef>
              <a:spcAft>
                <a:spcPct val="0"/>
              </a:spcAft>
              <a:buFont typeface="Wingdings" panose="05000000000000000000" pitchFamily="2" charset="2"/>
              <a:buChar char="Ø"/>
              <a:defRPr/>
            </a:pPr>
            <a:r>
              <a:rPr kumimoji="0" lang="en-US" sz="1200" b="0" i="0" u="none" strike="noStrike" kern="1200" cap="none" spc="0" normalizeH="0" baseline="0" noProof="0">
                <a:ln>
                  <a:noFill/>
                </a:ln>
                <a:solidFill>
                  <a:prstClr val="black"/>
                </a:solidFill>
                <a:effectLst/>
                <a:uLnTx/>
                <a:uFillTx/>
                <a:latin typeface="Arial"/>
                <a:ea typeface="+mn-ea"/>
                <a:cs typeface="Arial"/>
              </a:rPr>
              <a:t>TSIS-1 solar irradiance spectrum to replace Thuillier</a:t>
            </a:r>
            <a:r>
              <a:rPr lang="en-US" sz="1200">
                <a:solidFill>
                  <a:prstClr val="black"/>
                </a:solidFill>
                <a:latin typeface="Arial"/>
                <a:cs typeface="Arial"/>
              </a:rPr>
              <a:t> </a:t>
            </a:r>
            <a:endParaRPr kumimoji="0" lang="en-US" sz="1200" b="0" i="0" u="none" strike="noStrike" kern="1200" cap="none" spc="0" normalizeH="0" baseline="0" noProof="0">
              <a:ln>
                <a:noFill/>
              </a:ln>
              <a:solidFill>
                <a:prstClr val="black"/>
              </a:solidFill>
              <a:effectLst/>
              <a:uLnTx/>
              <a:uFillTx/>
              <a:latin typeface="Arial"/>
              <a:ea typeface="+mn-ea"/>
              <a:cs typeface="Arial"/>
            </a:endParaRPr>
          </a:p>
        </p:txBody>
      </p:sp>
      <p:sp>
        <p:nvSpPr>
          <p:cNvPr id="13" name="TextBox 12">
            <a:extLst>
              <a:ext uri="{FF2B5EF4-FFF2-40B4-BE49-F238E27FC236}">
                <a16:creationId xmlns:a16="http://schemas.microsoft.com/office/drawing/2014/main" id="{C0A8D6F9-2611-13D6-3D32-805767991427}"/>
              </a:ext>
            </a:extLst>
          </p:cNvPr>
          <p:cNvSpPr txBox="1"/>
          <p:nvPr/>
        </p:nvSpPr>
        <p:spPr>
          <a:xfrm>
            <a:off x="10056221" y="3319904"/>
            <a:ext cx="1793518" cy="2308324"/>
          </a:xfrm>
          <a:prstGeom prst="rect">
            <a:avLst/>
          </a:prstGeom>
          <a:noFill/>
        </p:spPr>
        <p:txBody>
          <a:bodyPr wrap="square" lIns="91440" tIns="45720" rIns="91440" bIns="4572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205B"/>
                </a:solidFill>
                <a:effectLst/>
                <a:uLnTx/>
                <a:uFillTx/>
                <a:latin typeface="Arial"/>
                <a:ea typeface="+mn-ea"/>
                <a:cs typeface="Arial"/>
              </a:rPr>
              <a:t>The Lunar dataset was reprocessed using TSIS solar irradiance model.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200" b="0" i="0" u="none" strike="noStrike" kern="1200" cap="none" spc="0" normalizeH="0" baseline="0" noProof="0">
              <a:ln>
                <a:noFill/>
              </a:ln>
              <a:solidFill>
                <a:srgbClr val="00205B"/>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205B"/>
                </a:solidFill>
                <a:effectLst/>
                <a:uLnTx/>
                <a:uFillTx/>
                <a:latin typeface="Arial"/>
                <a:ea typeface="+mn-ea"/>
                <a:cs typeface="Arial"/>
              </a:rPr>
              <a:t>The profile of the results over the wavelengths show a very good agreement for both sensors with OLCI-A being brighter by 1-2%.</a:t>
            </a:r>
          </a:p>
        </p:txBody>
      </p:sp>
      <p:sp>
        <p:nvSpPr>
          <p:cNvPr id="15" name="TextBox 14">
            <a:extLst>
              <a:ext uri="{FF2B5EF4-FFF2-40B4-BE49-F238E27FC236}">
                <a16:creationId xmlns:a16="http://schemas.microsoft.com/office/drawing/2014/main" id="{7628DC2C-223C-D5B1-62AE-7A862036F7A8}"/>
              </a:ext>
            </a:extLst>
          </p:cNvPr>
          <p:cNvSpPr txBox="1"/>
          <p:nvPr/>
        </p:nvSpPr>
        <p:spPr>
          <a:xfrm>
            <a:off x="5867757" y="2182594"/>
            <a:ext cx="4765431" cy="276999"/>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sz="1200" b="1">
                <a:solidFill>
                  <a:srgbClr val="00205B"/>
                </a:solidFill>
                <a:latin typeface="Arial"/>
                <a:cs typeface="Arial"/>
              </a:rPr>
              <a:t>OLCI radiometric validation – LUNAR calibration</a:t>
            </a:r>
          </a:p>
        </p:txBody>
      </p:sp>
      <p:pic>
        <p:nvPicPr>
          <p:cNvPr id="8" name="Picture 7" descr="A graph with numbers and lines&#10;&#10;AI-generated content may be incorrect.">
            <a:extLst>
              <a:ext uri="{FF2B5EF4-FFF2-40B4-BE49-F238E27FC236}">
                <a16:creationId xmlns:a16="http://schemas.microsoft.com/office/drawing/2014/main" id="{F3ABBC43-76BE-0AF5-06A6-4DAE6F7450DB}"/>
              </a:ext>
            </a:extLst>
          </p:cNvPr>
          <p:cNvPicPr>
            <a:picLocks noChangeAspect="1"/>
          </p:cNvPicPr>
          <p:nvPr/>
        </p:nvPicPr>
        <p:blipFill>
          <a:blip r:embed="rId3"/>
          <a:stretch>
            <a:fillRect/>
          </a:stretch>
        </p:blipFill>
        <p:spPr>
          <a:xfrm>
            <a:off x="759440" y="2570256"/>
            <a:ext cx="3565823" cy="1669865"/>
          </a:xfrm>
          <a:prstGeom prst="rect">
            <a:avLst/>
          </a:prstGeom>
        </p:spPr>
      </p:pic>
      <p:pic>
        <p:nvPicPr>
          <p:cNvPr id="14" name="Picture 13">
            <a:extLst>
              <a:ext uri="{FF2B5EF4-FFF2-40B4-BE49-F238E27FC236}">
                <a16:creationId xmlns:a16="http://schemas.microsoft.com/office/drawing/2014/main" id="{DFD3C2BF-1D48-A935-A9DC-165C00CE8835}"/>
              </a:ext>
            </a:extLst>
          </p:cNvPr>
          <p:cNvPicPr>
            <a:picLocks noChangeAspect="1"/>
          </p:cNvPicPr>
          <p:nvPr/>
        </p:nvPicPr>
        <p:blipFill>
          <a:blip r:embed="rId4"/>
          <a:stretch>
            <a:fillRect/>
          </a:stretch>
        </p:blipFill>
        <p:spPr>
          <a:xfrm>
            <a:off x="668456" y="4381217"/>
            <a:ext cx="3658178" cy="1842312"/>
          </a:xfrm>
          <a:prstGeom prst="rect">
            <a:avLst/>
          </a:prstGeom>
        </p:spPr>
      </p:pic>
      <p:pic>
        <p:nvPicPr>
          <p:cNvPr id="16" name="Picture 15">
            <a:extLst>
              <a:ext uri="{FF2B5EF4-FFF2-40B4-BE49-F238E27FC236}">
                <a16:creationId xmlns:a16="http://schemas.microsoft.com/office/drawing/2014/main" id="{F8FE08CA-9298-06EE-98EB-B4FAA8119F59}"/>
              </a:ext>
            </a:extLst>
          </p:cNvPr>
          <p:cNvPicPr>
            <a:picLocks noChangeAspect="1"/>
          </p:cNvPicPr>
          <p:nvPr/>
        </p:nvPicPr>
        <p:blipFill>
          <a:blip r:embed="rId5"/>
          <a:stretch>
            <a:fillRect/>
          </a:stretch>
        </p:blipFill>
        <p:spPr>
          <a:xfrm>
            <a:off x="5787574" y="2544917"/>
            <a:ext cx="3961975" cy="2008070"/>
          </a:xfrm>
          <a:prstGeom prst="rect">
            <a:avLst/>
          </a:prstGeom>
        </p:spPr>
      </p:pic>
      <p:pic>
        <p:nvPicPr>
          <p:cNvPr id="17" name="Picture 16" descr="A graph with lines and text&#10;&#10;AI-generated content may be incorrect.">
            <a:extLst>
              <a:ext uri="{FF2B5EF4-FFF2-40B4-BE49-F238E27FC236}">
                <a16:creationId xmlns:a16="http://schemas.microsoft.com/office/drawing/2014/main" id="{E1DB69B9-C7FF-7D52-CDDF-EF41366D92BE}"/>
              </a:ext>
            </a:extLst>
          </p:cNvPr>
          <p:cNvPicPr>
            <a:picLocks noChangeAspect="1"/>
          </p:cNvPicPr>
          <p:nvPr/>
        </p:nvPicPr>
        <p:blipFill>
          <a:blip r:embed="rId6"/>
          <a:stretch>
            <a:fillRect/>
          </a:stretch>
        </p:blipFill>
        <p:spPr>
          <a:xfrm>
            <a:off x="5763477" y="4523310"/>
            <a:ext cx="3960411" cy="2201412"/>
          </a:xfrm>
          <a:prstGeom prst="rect">
            <a:avLst/>
          </a:prstGeom>
        </p:spPr>
      </p:pic>
    </p:spTree>
    <p:extLst>
      <p:ext uri="{BB962C8B-B14F-4D97-AF65-F5344CB8AC3E}">
        <p14:creationId xmlns:p14="http://schemas.microsoft.com/office/powerpoint/2010/main" val="70085538"/>
      </p:ext>
    </p:extLst>
  </p:cSld>
  <p:clrMapOvr>
    <a:masterClrMapping/>
  </p:clrMapOvr>
  <mc:AlternateContent xmlns:mc="http://schemas.openxmlformats.org/markup-compatibility/2006" xmlns:p14="http://schemas.microsoft.com/office/powerpoint/2010/main">
    <mc:Choice Requires="p14">
      <p:transition spd="slow" p14:dur="2000" advTm="1793"/>
    </mc:Choice>
    <mc:Fallback xmlns="">
      <p:transition spd="slow" advTm="179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3D462-7CCC-4B90-E4E2-A234C668A5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2C976E-A5CC-2A80-AD31-38735D35E1CC}"/>
              </a:ext>
            </a:extLst>
          </p:cNvPr>
          <p:cNvSpPr>
            <a:spLocks noGrp="1"/>
          </p:cNvSpPr>
          <p:nvPr>
            <p:ph sz="half" idx="2"/>
          </p:nvPr>
        </p:nvSpPr>
        <p:spPr>
          <a:xfrm>
            <a:off x="7890980" y="1270050"/>
            <a:ext cx="4108450" cy="4525963"/>
          </a:xfrm>
        </p:spPr>
        <p:txBody>
          <a:bodyPr wrap="square" anchor="t">
            <a:normAutofit lnSpcReduction="10000"/>
          </a:bodyPr>
          <a:lstStyle/>
          <a:p>
            <a:pPr marL="361950" indent="-361950">
              <a:buNone/>
            </a:pPr>
            <a:r>
              <a:rPr lang="en-GB" sz="2400" dirty="0"/>
              <a:t>ESA FDR projects: </a:t>
            </a:r>
            <a:br>
              <a:rPr lang="en-GB" sz="2400" dirty="0"/>
            </a:br>
            <a:endParaRPr lang="en-GB" sz="2400" dirty="0"/>
          </a:p>
          <a:p>
            <a:pPr marL="361950" lvl="0" indent="-361950">
              <a:spcBef>
                <a:spcPct val="0"/>
              </a:spcBef>
              <a:buClrTx/>
              <a:buFontTx/>
              <a:buChar char="•"/>
            </a:pPr>
            <a:r>
              <a:rPr lang="en-US" altLang="en-US" sz="2400" dirty="0"/>
              <a:t>Long-term commitment to data stewardship </a:t>
            </a:r>
          </a:p>
          <a:p>
            <a:pPr marL="361950" lvl="0" indent="-361950">
              <a:spcBef>
                <a:spcPct val="0"/>
              </a:spcBef>
              <a:buClrTx/>
              <a:buFontTx/>
              <a:buChar char="•"/>
            </a:pPr>
            <a:r>
              <a:rPr lang="en-US" altLang="en-US" sz="2400" dirty="0"/>
              <a:t>Address GCOS requirements</a:t>
            </a:r>
          </a:p>
          <a:p>
            <a:pPr marL="361950" lvl="0" indent="-361950">
              <a:spcBef>
                <a:spcPct val="0"/>
              </a:spcBef>
              <a:buClrTx/>
              <a:buFontTx/>
              <a:buChar char="•"/>
            </a:pPr>
            <a:r>
              <a:rPr lang="en-US" altLang="en-US" sz="2400" dirty="0"/>
              <a:t>Leverage heritage missions with state-of-the-art algorithmic advances</a:t>
            </a:r>
          </a:p>
          <a:p>
            <a:pPr marL="361950" lvl="0" indent="-361950">
              <a:spcBef>
                <a:spcPct val="0"/>
              </a:spcBef>
              <a:buClrTx/>
              <a:buFontTx/>
              <a:buChar char="•"/>
            </a:pPr>
            <a:r>
              <a:rPr lang="en-US" altLang="en-US" sz="2400" dirty="0"/>
              <a:t>Deliver robust, traceable, and interoperable data records</a:t>
            </a:r>
          </a:p>
          <a:p>
            <a:pPr marL="361950" lvl="0" indent="-361950">
              <a:spcBef>
                <a:spcPct val="0"/>
              </a:spcBef>
              <a:buClrTx/>
              <a:buFontTx/>
              <a:buChar char="•"/>
            </a:pPr>
            <a:r>
              <a:rPr lang="en-US" altLang="en-US" sz="2400" dirty="0"/>
              <a:t>Ensure continuity, consistency, and possibly climate-quality standards</a:t>
            </a:r>
          </a:p>
          <a:p>
            <a:pPr>
              <a:buFontTx/>
              <a:buChar char="-"/>
            </a:pPr>
            <a:endParaRPr lang="en-GB" sz="2400" dirty="0"/>
          </a:p>
        </p:txBody>
      </p:sp>
      <p:sp>
        <p:nvSpPr>
          <p:cNvPr id="4" name="Slide Number Placeholder 3">
            <a:extLst>
              <a:ext uri="{FF2B5EF4-FFF2-40B4-BE49-F238E27FC236}">
                <a16:creationId xmlns:a16="http://schemas.microsoft.com/office/drawing/2014/main" id="{9456082A-66EC-0CFB-B878-98D781E62BBF}"/>
              </a:ext>
            </a:extLst>
          </p:cNvPr>
          <p:cNvSpPr>
            <a:spLocks noGrp="1"/>
          </p:cNvSpPr>
          <p:nvPr>
            <p:ph type="sldNum" sz="quarter" idx="10"/>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normAutofit/>
          </a:bodyPr>
          <a:lstStyle>
            <a:defPPr>
              <a:defRPr lang="en-US"/>
            </a:defPPr>
            <a:lvl1pPr algn="r" rtl="0" fontAlgn="base">
              <a:spcBef>
                <a:spcPct val="0"/>
              </a:spcBef>
              <a:spcAft>
                <a:spcPct val="0"/>
              </a:spcAft>
              <a:defRPr sz="10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nSpc>
                <a:spcPct val="90000"/>
              </a:lnSpc>
              <a:spcAft>
                <a:spcPts val="600"/>
              </a:spcAft>
              <a:defRPr/>
            </a:pPr>
            <a:fld id="{D4866AD1-022E-4E0E-AE7E-C7A6C4DD8D01}" type="slidenum">
              <a:rPr lang="en-US" smtClean="0"/>
              <a:pPr>
                <a:lnSpc>
                  <a:spcPct val="90000"/>
                </a:lnSpc>
                <a:spcAft>
                  <a:spcPts val="600"/>
                </a:spcAft>
                <a:defRPr/>
              </a:pPr>
              <a:t>14</a:t>
            </a:fld>
            <a:endParaRPr lang="en-US"/>
          </a:p>
        </p:txBody>
      </p:sp>
      <p:sp>
        <p:nvSpPr>
          <p:cNvPr id="7" name="TextBox 6">
            <a:extLst>
              <a:ext uri="{FF2B5EF4-FFF2-40B4-BE49-F238E27FC236}">
                <a16:creationId xmlns:a16="http://schemas.microsoft.com/office/drawing/2014/main" id="{A97C15A0-F21A-27BB-2065-9598B25B96A6}"/>
              </a:ext>
            </a:extLst>
          </p:cNvPr>
          <p:cNvSpPr txBox="1"/>
          <p:nvPr/>
        </p:nvSpPr>
        <p:spPr>
          <a:xfrm>
            <a:off x="838200" y="5844104"/>
            <a:ext cx="6096000" cy="369332"/>
          </a:xfrm>
          <a:prstGeom prst="rect">
            <a:avLst/>
          </a:prstGeom>
          <a:noFill/>
        </p:spPr>
        <p:txBody>
          <a:bodyPr wrap="square">
            <a:spAutoFit/>
          </a:bodyPr>
          <a:lstStyle/>
          <a:p>
            <a:pPr algn="ctr"/>
            <a:r>
              <a:rPr lang="en-GB" sz="1800" dirty="0">
                <a:effectLst/>
                <a:latin typeface="Times New Roman" panose="02020603050405020304" pitchFamily="18" charset="0"/>
                <a:ea typeface="Times New Roman" panose="02020603050405020304" pitchFamily="18" charset="0"/>
                <a:hlinkClick r:id="rId3"/>
              </a:rPr>
              <a:t>ESA Infographic (2025)</a:t>
            </a:r>
            <a:endParaRPr lang="en-GB" dirty="0"/>
          </a:p>
        </p:txBody>
      </p:sp>
      <p:sp>
        <p:nvSpPr>
          <p:cNvPr id="8" name="Title 1">
            <a:extLst>
              <a:ext uri="{FF2B5EF4-FFF2-40B4-BE49-F238E27FC236}">
                <a16:creationId xmlns:a16="http://schemas.microsoft.com/office/drawing/2014/main" id="{7F430089-5481-D661-A4BB-E5A342513694}"/>
              </a:ext>
            </a:extLst>
          </p:cNvPr>
          <p:cNvSpPr>
            <a:spLocks noGrp="1"/>
          </p:cNvSpPr>
          <p:nvPr>
            <p:ph type="title"/>
          </p:nvPr>
        </p:nvSpPr>
        <p:spPr>
          <a:xfrm>
            <a:off x="1393592" y="365125"/>
            <a:ext cx="10371688" cy="834283"/>
          </a:xfrm>
        </p:spPr>
        <p:txBody>
          <a:bodyPr/>
          <a:lstStyle/>
          <a:p>
            <a:r>
              <a:rPr lang="en-GB">
                <a:latin typeface="Times New Roman" panose="02020603050405020304" pitchFamily="18" charset="0"/>
                <a:cs typeface="Times New Roman" panose="02020603050405020304" pitchFamily="18" charset="0"/>
              </a:rPr>
              <a:t>ESA - Reprocessing</a:t>
            </a:r>
            <a:endParaRPr lang="en-IT"/>
          </a:p>
        </p:txBody>
      </p:sp>
      <p:pic>
        <p:nvPicPr>
          <p:cNvPr id="6" name="Picture 5">
            <a:extLst>
              <a:ext uri="{FF2B5EF4-FFF2-40B4-BE49-F238E27FC236}">
                <a16:creationId xmlns:a16="http://schemas.microsoft.com/office/drawing/2014/main" id="{DD641920-F5CE-B55E-C4EF-7133C6AB2597}"/>
              </a:ext>
            </a:extLst>
          </p:cNvPr>
          <p:cNvPicPr>
            <a:picLocks noChangeAspect="1"/>
          </p:cNvPicPr>
          <p:nvPr/>
        </p:nvPicPr>
        <p:blipFill>
          <a:blip r:embed="rId4"/>
          <a:stretch>
            <a:fillRect/>
          </a:stretch>
        </p:blipFill>
        <p:spPr>
          <a:xfrm>
            <a:off x="501553" y="1395152"/>
            <a:ext cx="7160724" cy="4400861"/>
          </a:xfrm>
          <a:prstGeom prst="rect">
            <a:avLst/>
          </a:prstGeom>
        </p:spPr>
      </p:pic>
    </p:spTree>
    <p:extLst>
      <p:ext uri="{BB962C8B-B14F-4D97-AF65-F5344CB8AC3E}">
        <p14:creationId xmlns:p14="http://schemas.microsoft.com/office/powerpoint/2010/main" val="713675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4CAE7-CA09-79FA-541E-17651E40AC8C}"/>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CB0BCE81-E7A0-4421-42DA-EE2CA3B533DC}"/>
              </a:ext>
            </a:extLst>
          </p:cNvPr>
          <p:cNvSpPr>
            <a:spLocks noGrp="1"/>
          </p:cNvSpPr>
          <p:nvPr>
            <p:ph type="ctrTitle"/>
          </p:nvPr>
        </p:nvSpPr>
        <p:spPr/>
        <p:txBody>
          <a:bodyPr>
            <a:normAutofit/>
          </a:bodyPr>
          <a:lstStyle/>
          <a:p>
            <a:r>
              <a:rPr lang="en-GB" sz="4000" dirty="0"/>
              <a:t>Thank you</a:t>
            </a:r>
          </a:p>
        </p:txBody>
      </p:sp>
      <p:sp>
        <p:nvSpPr>
          <p:cNvPr id="15" name="Subtitle 14">
            <a:extLst>
              <a:ext uri="{FF2B5EF4-FFF2-40B4-BE49-F238E27FC236}">
                <a16:creationId xmlns:a16="http://schemas.microsoft.com/office/drawing/2014/main" id="{47AC0A28-750F-EFDF-A740-D501F31E14A0}"/>
              </a:ext>
            </a:extLst>
          </p:cNvPr>
          <p:cNvSpPr>
            <a:spLocks noGrp="1"/>
          </p:cNvSpPr>
          <p:nvPr>
            <p:ph type="subTitle" idx="1"/>
          </p:nvPr>
        </p:nvSpPr>
        <p:spPr/>
        <p:txBody>
          <a:bodyPr/>
          <a:lstStyle/>
          <a:p>
            <a:br>
              <a:rPr lang="en-GB" dirty="0"/>
            </a:br>
            <a:br>
              <a:rPr lang="en-GB" dirty="0"/>
            </a:br>
            <a:endParaRPr lang="en-GB" dirty="0"/>
          </a:p>
        </p:txBody>
      </p:sp>
    </p:spTree>
    <p:extLst>
      <p:ext uri="{BB962C8B-B14F-4D97-AF65-F5344CB8AC3E}">
        <p14:creationId xmlns:p14="http://schemas.microsoft.com/office/powerpoint/2010/main" val="3949188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D13E08-9666-3992-AC08-03B7450747F8}"/>
              </a:ext>
            </a:extLst>
          </p:cNvPr>
          <p:cNvSpPr>
            <a:spLocks noGrp="1"/>
          </p:cNvSpPr>
          <p:nvPr>
            <p:ph idx="1"/>
          </p:nvPr>
        </p:nvSpPr>
        <p:spPr>
          <a:xfrm>
            <a:off x="167639" y="1112912"/>
            <a:ext cx="9844577" cy="5590032"/>
          </a:xfrm>
        </p:spPr>
        <p:txBody>
          <a:bodyPr>
            <a:normAutofit fontScale="92500"/>
          </a:bodyPr>
          <a:lstStyle/>
          <a:p>
            <a:pPr marL="0" indent="0">
              <a:buNone/>
            </a:pPr>
            <a:r>
              <a:rPr lang="en-GB" sz="1600" b="1" dirty="0">
                <a:solidFill>
                  <a:srgbClr val="0000FF"/>
                </a:solidFill>
                <a:latin typeface="+mn-lt"/>
              </a:rPr>
              <a:t>	     </a:t>
            </a:r>
            <a:r>
              <a:rPr lang="en-GB" sz="1700" b="1" u="sng" dirty="0">
                <a:solidFill>
                  <a:srgbClr val="0000FF"/>
                </a:solidFill>
                <a:latin typeface="+mn-lt"/>
              </a:rPr>
              <a:t>Completed</a:t>
            </a:r>
            <a:r>
              <a:rPr lang="en-GB" sz="1600" b="1" u="sng" dirty="0">
                <a:solidFill>
                  <a:srgbClr val="0000FF"/>
                </a:solidFill>
                <a:latin typeface="+mn-lt"/>
              </a:rPr>
              <a:t>:</a:t>
            </a:r>
          </a:p>
          <a:p>
            <a:pPr marL="0" indent="0">
              <a:buNone/>
            </a:pPr>
            <a:endParaRPr lang="en-GB" sz="800" b="1" dirty="0">
              <a:effectLst/>
              <a:latin typeface="+mn-lt"/>
              <a:ea typeface="Calibri" panose="020F0502020204030204" pitchFamily="34" charset="0"/>
            </a:endParaRPr>
          </a:p>
          <a:p>
            <a:pPr algn="just"/>
            <a:r>
              <a:rPr lang="en-GB" sz="1200" b="1" dirty="0">
                <a:effectLst/>
                <a:ea typeface="Times New Roman" panose="02020603050405020304" pitchFamily="18" charset="0"/>
              </a:rPr>
              <a:t>FDR4ALT</a:t>
            </a:r>
            <a:r>
              <a:rPr lang="en-GB" sz="1200" dirty="0">
                <a:effectLst/>
                <a:ea typeface="Times New Roman" panose="02020603050405020304" pitchFamily="18" charset="0"/>
              </a:rPr>
              <a:t> project (2019-2023) generated FDRs and TDPs from </a:t>
            </a:r>
            <a:r>
              <a:rPr lang="en-GB" sz="1200" b="1" dirty="0">
                <a:effectLst/>
                <a:ea typeface="Times New Roman" panose="02020603050405020304" pitchFamily="18" charset="0"/>
              </a:rPr>
              <a:t>ERS-1/-2 RA/MWR and Envisat RA-2/MWR instruments </a:t>
            </a:r>
            <a:r>
              <a:rPr lang="en-GB" sz="1200" dirty="0"/>
              <a:t>extending 20+ years (1991-2012). Eight different data collections released in 2024. Enhanced calibratio</a:t>
            </a:r>
            <a:r>
              <a:rPr lang="en-GB" sz="1200" dirty="0">
                <a:effectLst/>
                <a:ea typeface="Times New Roman" panose="02020603050405020304" pitchFamily="18" charset="0"/>
              </a:rPr>
              <a:t>n and algorithm improvements ensure top-notch data quality, and long-term </a:t>
            </a:r>
            <a:r>
              <a:rPr lang="en-GB" sz="1200" dirty="0">
                <a:ea typeface="Times New Roman" panose="02020603050405020304" pitchFamily="18" charset="0"/>
              </a:rPr>
              <a:t>c</a:t>
            </a:r>
            <a:r>
              <a:rPr lang="en-GB" sz="1200" dirty="0">
                <a:effectLst/>
                <a:ea typeface="Times New Roman" panose="02020603050405020304" pitchFamily="18" charset="0"/>
              </a:rPr>
              <a:t>onsistency: Fundamental </a:t>
            </a:r>
            <a:r>
              <a:rPr lang="en-GB" sz="1200" dirty="0">
                <a:ea typeface="Times New Roman" panose="02020603050405020304" pitchFamily="18" charset="0"/>
              </a:rPr>
              <a:t>D</a:t>
            </a:r>
            <a:r>
              <a:rPr lang="en-GB" sz="1200" dirty="0">
                <a:effectLst/>
                <a:ea typeface="Times New Roman" panose="02020603050405020304" pitchFamily="18" charset="0"/>
              </a:rPr>
              <a:t>ata </a:t>
            </a:r>
            <a:r>
              <a:rPr lang="en-GB" sz="1200" dirty="0">
                <a:ea typeface="Times New Roman" panose="02020603050405020304" pitchFamily="18" charset="0"/>
              </a:rPr>
              <a:t>R</a:t>
            </a:r>
            <a:r>
              <a:rPr lang="en-GB" sz="1200" dirty="0">
                <a:effectLst/>
                <a:ea typeface="Times New Roman" panose="02020603050405020304" pitchFamily="18" charset="0"/>
              </a:rPr>
              <a:t>ecords maintain accuracy over extended periods, facilitating trend detection and analysis of subtle variations in sea levels, ice cover, and atmospheric conditions. Thematic Data Products offer insights into various Earth system components: inland waters, ocean and coastal topography, ocean waves, land ice </a:t>
            </a:r>
            <a:r>
              <a:rPr lang="en-GB" sz="1200" dirty="0">
                <a:ea typeface="Times New Roman" panose="02020603050405020304" pitchFamily="18" charset="0"/>
              </a:rPr>
              <a:t>(focusing on Greenland and Antarctica), and sea ice (for the Arctic and Antarctic regions)</a:t>
            </a:r>
            <a:r>
              <a:rPr lang="en-GB" sz="1200" dirty="0">
                <a:effectLst/>
                <a:ea typeface="Times New Roman" panose="02020603050405020304" pitchFamily="18" charset="0"/>
              </a:rPr>
              <a:t>. Uncertainty-quantified </a:t>
            </a:r>
            <a:r>
              <a:rPr lang="en-GB" sz="1200" dirty="0">
                <a:ea typeface="Times New Roman" panose="02020603050405020304" pitchFamily="18" charset="0"/>
              </a:rPr>
              <a:t>o</a:t>
            </a:r>
            <a:r>
              <a:rPr lang="en-GB" sz="1200" dirty="0">
                <a:effectLst/>
                <a:ea typeface="Times New Roman" panose="02020603050405020304" pitchFamily="18" charset="0"/>
              </a:rPr>
              <a:t>bservations based on Metrological guidelines. </a:t>
            </a:r>
            <a:r>
              <a:rPr lang="en-GB" sz="1200" dirty="0"/>
              <a:t>Substantial enhancements when compared to the ESA mission reference products. The Sea-Ice TDP is the first continuous and homogeneous multi-decadal time series of sea-ice estimates derived from the ERS missions. </a:t>
            </a:r>
          </a:p>
          <a:p>
            <a:pPr marL="0" indent="0">
              <a:buNone/>
            </a:pPr>
            <a:endParaRPr lang="en-GB" sz="1200" dirty="0">
              <a:effectLst/>
              <a:ea typeface="Calibri" panose="020F0502020204030204" pitchFamily="34" charset="0"/>
            </a:endParaRPr>
          </a:p>
          <a:p>
            <a:r>
              <a:rPr lang="en-GB" sz="1200" b="1" dirty="0">
                <a:effectLst/>
                <a:ea typeface="Times New Roman" panose="02020603050405020304" pitchFamily="18" charset="0"/>
              </a:rPr>
              <a:t>FDR4ATMOS</a:t>
            </a:r>
            <a:r>
              <a:rPr lang="en-GB" sz="1200" dirty="0">
                <a:effectLst/>
                <a:ea typeface="Times New Roman" panose="02020603050405020304" pitchFamily="18" charset="0"/>
              </a:rPr>
              <a:t> (2019-2023) project produced harmonized FDR (</a:t>
            </a:r>
            <a:r>
              <a:rPr lang="en-GB" sz="1200" dirty="0"/>
              <a:t>irradiance/reflectance) for UV-VIS-NIR spectral regions targeting O3, NO2, SO2, and clouds retrievals from</a:t>
            </a:r>
            <a:r>
              <a:rPr lang="en-GB" sz="1200" dirty="0">
                <a:effectLst/>
                <a:ea typeface="Times New Roman" panose="02020603050405020304" pitchFamily="18" charset="0"/>
              </a:rPr>
              <a:t> </a:t>
            </a:r>
            <a:r>
              <a:rPr lang="en-GB" sz="1200" b="1" dirty="0">
                <a:effectLst/>
                <a:ea typeface="Times New Roman" panose="02020603050405020304" pitchFamily="18" charset="0"/>
              </a:rPr>
              <a:t>ENVISAT/SCIAMACHY and ERS-2/</a:t>
            </a:r>
            <a:r>
              <a:rPr lang="en-GB" sz="1200" b="1" dirty="0"/>
              <a:t>GOME</a:t>
            </a:r>
            <a:r>
              <a:rPr lang="en-GB" sz="1200" dirty="0"/>
              <a:t> (1995-2012). Released in 2024. Uncertainty-quantified observations provided. Pathfinder activity for potential future alignment with other UVN nadir viewing missions. First attempt to harmonise EO measurements from satellite-based spectrometers at the spectral data level (previously soft-calibration adjustments within the retrieval chain).</a:t>
            </a:r>
          </a:p>
          <a:p>
            <a:endParaRPr lang="en-GB" sz="1200" dirty="0"/>
          </a:p>
          <a:p>
            <a:r>
              <a:rPr lang="en-GB" sz="1200" b="1" dirty="0"/>
              <a:t>FDR4AVHRR</a:t>
            </a:r>
            <a:r>
              <a:rPr lang="en-GB" sz="1200" dirty="0"/>
              <a:t> (2024-2025) project extended ESA AVHRR L1b Data Set Version 1.0 beyond 2020 and produced harmonized FDR (reflectance, brightness temperature – Level 1c) for VNIR and TIR channels, derived from LAC data spanning the entire </a:t>
            </a:r>
            <a:r>
              <a:rPr lang="en-GB" sz="1200" b="1" dirty="0"/>
              <a:t>AVHRR</a:t>
            </a:r>
            <a:r>
              <a:rPr lang="en-GB" sz="1200" dirty="0"/>
              <a:t> time series (1981-2024) over Europe and selected regions outside Europe. Recovery of USGS historical stitched 1 km AVHRR Global Land Project data (1992 – 1999). Enhanced calibration, improved geocoding with orthorectification. uncertainty-quantified observations. To be released soon. Expected uptake from ESA’s CCI programme.</a:t>
            </a:r>
          </a:p>
          <a:p>
            <a:pPr marL="0" indent="0">
              <a:buNone/>
            </a:pPr>
            <a:endParaRPr lang="en-GB" sz="1200" dirty="0">
              <a:effectLst/>
              <a:ea typeface="Calibri" panose="020F0502020204030204" pitchFamily="34" charset="0"/>
            </a:endParaRPr>
          </a:p>
          <a:p>
            <a:r>
              <a:rPr lang="en-GB" sz="1200" dirty="0">
                <a:effectLst/>
                <a:ea typeface="Times New Roman" panose="02020603050405020304" pitchFamily="18" charset="0"/>
              </a:rPr>
              <a:t>New </a:t>
            </a:r>
            <a:r>
              <a:rPr lang="en-GB" sz="1200" b="1" dirty="0">
                <a:effectLst/>
                <a:ea typeface="Times New Roman" panose="02020603050405020304" pitchFamily="18" charset="0"/>
              </a:rPr>
              <a:t>ENVISAT/SCIAMACHY mission datasets</a:t>
            </a:r>
            <a:r>
              <a:rPr lang="en-GB" sz="1200" dirty="0">
                <a:effectLst/>
                <a:ea typeface="Times New Roman" panose="02020603050405020304" pitchFamily="18" charset="0"/>
              </a:rPr>
              <a:t> (L1v10 and L2v7.1) in NetCDF format, improving instrument degradation and solving radiance problems in UV, correcting erroneous O3 trend. Released </a:t>
            </a:r>
            <a:r>
              <a:rPr lang="en-GB" sz="1200" dirty="0">
                <a:ea typeface="Times New Roman" panose="02020603050405020304" pitchFamily="18" charset="0"/>
              </a:rPr>
              <a:t>in </a:t>
            </a:r>
            <a:r>
              <a:rPr lang="en-GB" sz="1200" dirty="0">
                <a:effectLst/>
                <a:ea typeface="Times New Roman" panose="02020603050405020304" pitchFamily="18" charset="0"/>
              </a:rPr>
              <a:t>2024.</a:t>
            </a:r>
          </a:p>
          <a:p>
            <a:endParaRPr lang="en-GB" sz="1200" dirty="0">
              <a:ea typeface="Times New Roman" panose="02020603050405020304" pitchFamily="18" charset="0"/>
            </a:endParaRPr>
          </a:p>
          <a:p>
            <a:pPr lvl="0"/>
            <a:r>
              <a:rPr lang="en-GB" sz="1200" b="1" dirty="0">
                <a:ea typeface="Times New Roman" panose="02020603050405020304" pitchFamily="18" charset="0"/>
              </a:rPr>
              <a:t>ENVISAT/MIPAS</a:t>
            </a:r>
            <a:r>
              <a:rPr lang="en-GB" sz="1200" dirty="0">
                <a:ea typeface="Times New Roman" panose="02020603050405020304" pitchFamily="18" charset="0"/>
              </a:rPr>
              <a:t> </a:t>
            </a:r>
            <a:r>
              <a:rPr lang="en-GB" sz="1200" dirty="0"/>
              <a:t>special modes mission data reprocessing addressed anomalies caused by Envisat CFI software v5.9 malfunctioning. New MIPAS products (~3300 orbits L1v8.0X and L2v8.22) and L1b data conversion to NetCDF format (currently data still in ENVISAT legacy format). First data reparation effort for ENVISAT – fixing issues at L0 through targeted intervention on the Instrument Source Packets (ISPs). The updated products are scheduled for release shortly.</a:t>
            </a:r>
          </a:p>
          <a:p>
            <a:endParaRPr lang="en-GB" sz="1200" dirty="0">
              <a:effectLst/>
              <a:latin typeface="+mn-lt"/>
              <a:ea typeface="Times New Roman" panose="02020603050405020304" pitchFamily="18" charset="0"/>
            </a:endParaRPr>
          </a:p>
        </p:txBody>
      </p:sp>
      <p:sp>
        <p:nvSpPr>
          <p:cNvPr id="4" name="Slide Number Placeholder 3">
            <a:extLst>
              <a:ext uri="{FF2B5EF4-FFF2-40B4-BE49-F238E27FC236}">
                <a16:creationId xmlns:a16="http://schemas.microsoft.com/office/drawing/2014/main" id="{FB767DA5-811E-9125-2933-349E318F7054}"/>
              </a:ext>
            </a:extLst>
          </p:cNvPr>
          <p:cNvSpPr>
            <a:spLocks noGrp="1"/>
          </p:cNvSpPr>
          <p:nvPr>
            <p:ph type="sldNum" sz="quarter" idx="10"/>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28AC38-E0E8-49D7-B2FE-71FD7C42C09E}" type="slidenum">
              <a:rPr lang="en-US" smtClean="0"/>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sz="1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0" name="Video 9">
            <a:hlinkClick r:id="" action="ppaction://media"/>
            <a:extLst>
              <a:ext uri="{FF2B5EF4-FFF2-40B4-BE49-F238E27FC236}">
                <a16:creationId xmlns:a16="http://schemas.microsoft.com/office/drawing/2014/main" id="{E64BD94D-2F1B-144C-FE97-DC61B37B72F4}"/>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5"/>
          <a:srcRect l="21875" r="21875"/>
          <a:stretch>
            <a:fillRect/>
          </a:stretch>
        </p:blipFill>
        <p:spPr>
          <a:xfrm>
            <a:off x="10052304" y="6542946"/>
            <a:ext cx="232757" cy="232757"/>
          </a:xfrm>
          <a:prstGeom prst="ellipse">
            <a:avLst/>
          </a:prstGeom>
        </p:spPr>
      </p:pic>
      <p:pic>
        <p:nvPicPr>
          <p:cNvPr id="11" name="Picture 10">
            <a:extLst>
              <a:ext uri="{FF2B5EF4-FFF2-40B4-BE49-F238E27FC236}">
                <a16:creationId xmlns:a16="http://schemas.microsoft.com/office/drawing/2014/main" id="{06351A45-95CD-9223-87AF-DD095B3C0F5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80656" y="3885155"/>
            <a:ext cx="1164163" cy="669209"/>
          </a:xfrm>
          <a:prstGeom prst="rect">
            <a:avLst/>
          </a:prstGeom>
        </p:spPr>
      </p:pic>
      <p:pic>
        <p:nvPicPr>
          <p:cNvPr id="12" name="Picture 11">
            <a:extLst>
              <a:ext uri="{FF2B5EF4-FFF2-40B4-BE49-F238E27FC236}">
                <a16:creationId xmlns:a16="http://schemas.microsoft.com/office/drawing/2014/main" id="{19964277-7C5B-A695-6C25-C90C29917ACA}"/>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0012216" y="3049875"/>
            <a:ext cx="1701981" cy="336119"/>
          </a:xfrm>
          <a:prstGeom prst="rect">
            <a:avLst/>
          </a:prstGeom>
        </p:spPr>
      </p:pic>
      <p:sp>
        <p:nvSpPr>
          <p:cNvPr id="13" name="TextBox 12">
            <a:extLst>
              <a:ext uri="{FF2B5EF4-FFF2-40B4-BE49-F238E27FC236}">
                <a16:creationId xmlns:a16="http://schemas.microsoft.com/office/drawing/2014/main" id="{CA82D268-4B6C-F31C-E4DC-BF3A660C0316}"/>
              </a:ext>
            </a:extLst>
          </p:cNvPr>
          <p:cNvSpPr txBox="1"/>
          <p:nvPr/>
        </p:nvSpPr>
        <p:spPr>
          <a:xfrm>
            <a:off x="10152507" y="4341241"/>
            <a:ext cx="1823257" cy="2616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FEFFFF"/>
                </a:solidFill>
                <a:effectLst/>
                <a:uLnTx/>
                <a:uFillTx/>
                <a:latin typeface="Arial" panose="020B0604020202020204" pitchFamily="34" charset="0"/>
                <a:ea typeface="MS PGothic" pitchFamily="34" charset="-128"/>
                <a:cs typeface="Arial" panose="020B0604020202020204" pitchFamily="34" charset="0"/>
              </a:rPr>
              <a:t>FDR4AVHRR</a:t>
            </a:r>
          </a:p>
        </p:txBody>
      </p:sp>
      <p:pic>
        <p:nvPicPr>
          <p:cNvPr id="14" name="Picture 13" descr="A blue text on a black background&#10;&#10;AI-generated content may be incorrect.">
            <a:extLst>
              <a:ext uri="{FF2B5EF4-FFF2-40B4-BE49-F238E27FC236}">
                <a16:creationId xmlns:a16="http://schemas.microsoft.com/office/drawing/2014/main" id="{617EAEF6-6002-82EA-674B-228A43A2490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52507" y="1518894"/>
            <a:ext cx="1421398" cy="572572"/>
          </a:xfrm>
          <a:prstGeom prst="rect">
            <a:avLst/>
          </a:prstGeom>
        </p:spPr>
      </p:pic>
      <p:sp>
        <p:nvSpPr>
          <p:cNvPr id="7" name="Title 1">
            <a:extLst>
              <a:ext uri="{FF2B5EF4-FFF2-40B4-BE49-F238E27FC236}">
                <a16:creationId xmlns:a16="http://schemas.microsoft.com/office/drawing/2014/main" id="{75D2B369-76FE-64C4-CE07-4D8113A0D0A9}"/>
              </a:ext>
            </a:extLst>
          </p:cNvPr>
          <p:cNvSpPr>
            <a:spLocks noGrp="1"/>
          </p:cNvSpPr>
          <p:nvPr>
            <p:ph type="title"/>
          </p:nvPr>
        </p:nvSpPr>
        <p:spPr>
          <a:xfrm>
            <a:off x="1393592" y="365125"/>
            <a:ext cx="10371688" cy="834283"/>
          </a:xfrm>
        </p:spPr>
        <p:txBody>
          <a:bodyPr/>
          <a:lstStyle/>
          <a:p>
            <a:r>
              <a:rPr lang="en-GB">
                <a:latin typeface="Times New Roman" panose="02020603050405020304" pitchFamily="18" charset="0"/>
                <a:cs typeface="Times New Roman" panose="02020603050405020304" pitchFamily="18" charset="0"/>
              </a:rPr>
              <a:t>ESA - Reprocessing</a:t>
            </a:r>
            <a:endParaRPr lang="en-IT"/>
          </a:p>
        </p:txBody>
      </p:sp>
    </p:spTree>
    <p:extLst>
      <p:ext uri="{BB962C8B-B14F-4D97-AF65-F5344CB8AC3E}">
        <p14:creationId xmlns:p14="http://schemas.microsoft.com/office/powerpoint/2010/main" val="4293494505"/>
      </p:ext>
    </p:extLst>
  </p:cSld>
  <p:clrMapOvr>
    <a:masterClrMapping/>
  </p:clrMapOvr>
  <mc:AlternateContent xmlns:mc="http://schemas.openxmlformats.org/markup-compatibility/2006" xmlns:p14="http://schemas.microsoft.com/office/powerpoint/2010/main">
    <mc:Choice Requires="p14">
      <p:transition spd="slow" p14:dur="2000" advTm="133973"/>
    </mc:Choice>
    <mc:Fallback xmlns="">
      <p:transition spd="slow" advTm="133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EB282-A5BF-4FC2-ED7F-9B293E8DC41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FC4444-2D12-E602-88AD-54293037261F}"/>
              </a:ext>
            </a:extLst>
          </p:cNvPr>
          <p:cNvSpPr>
            <a:spLocks noGrp="1"/>
          </p:cNvSpPr>
          <p:nvPr>
            <p:ph idx="1"/>
          </p:nvPr>
        </p:nvSpPr>
        <p:spPr>
          <a:xfrm>
            <a:off x="432486" y="1086388"/>
            <a:ext cx="9038086" cy="5368371"/>
          </a:xfrm>
        </p:spPr>
        <p:txBody>
          <a:bodyPr>
            <a:normAutofit lnSpcReduction="10000"/>
          </a:bodyPr>
          <a:lstStyle/>
          <a:p>
            <a:pPr marL="0" indent="0">
              <a:buNone/>
            </a:pPr>
            <a:r>
              <a:rPr lang="en-GB" sz="1600" b="1" dirty="0">
                <a:solidFill>
                  <a:srgbClr val="0000FF"/>
                </a:solidFill>
                <a:effectLst/>
                <a:latin typeface="+mn-lt"/>
                <a:ea typeface="Times New Roman" panose="02020603050405020304" pitchFamily="18" charset="0"/>
              </a:rPr>
              <a:t>	   </a:t>
            </a:r>
            <a:r>
              <a:rPr lang="en-GB" sz="1600" b="1" u="sng" dirty="0">
                <a:solidFill>
                  <a:srgbClr val="0000FF"/>
                </a:solidFill>
                <a:effectLst/>
                <a:latin typeface="+mn-lt"/>
                <a:ea typeface="Times New Roman" panose="02020603050405020304" pitchFamily="18" charset="0"/>
              </a:rPr>
              <a:t>Upcoming:</a:t>
            </a:r>
            <a:r>
              <a:rPr lang="en-GB" sz="1600" b="1" dirty="0">
                <a:solidFill>
                  <a:srgbClr val="0000FF"/>
                </a:solidFill>
                <a:effectLst/>
                <a:latin typeface="+mn-lt"/>
                <a:ea typeface="Times New Roman" panose="02020603050405020304" pitchFamily="18" charset="0"/>
              </a:rPr>
              <a:t> </a:t>
            </a: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pPr marL="0" indent="0">
              <a:buNone/>
            </a:pPr>
            <a:endParaRPr lang="en-GB" altLang="en-US" sz="1400" dirty="0">
              <a:solidFill>
                <a:srgbClr val="00B050"/>
              </a:solidFill>
              <a:latin typeface="+mn-lt"/>
            </a:endParaRPr>
          </a:p>
          <a:p>
            <a:r>
              <a:rPr lang="en-GB" altLang="en-US" sz="1300" b="1" dirty="0"/>
              <a:t>FDR4VGT </a:t>
            </a:r>
            <a:r>
              <a:rPr lang="en-GB" altLang="en-US" sz="1300" dirty="0"/>
              <a:t>(2024-2026) delivering a consistent and harmonized 20+ years data record of </a:t>
            </a:r>
            <a:r>
              <a:rPr lang="en-GB" altLang="en-US" sz="1300" b="1" dirty="0"/>
              <a:t>surface reflectances </a:t>
            </a:r>
            <a:r>
              <a:rPr lang="en-GB" altLang="en-US" sz="1300" dirty="0"/>
              <a:t>from SPOT-VGT and PROBA-V archive (1998-2020) along with uncertainties at pixel level following FIDUCEO guidelines to be used as input for climate studies.</a:t>
            </a:r>
          </a:p>
          <a:p>
            <a:pPr marL="0" indent="0">
              <a:buNone/>
            </a:pPr>
            <a:endParaRPr lang="en-US" sz="1300" dirty="0"/>
          </a:p>
          <a:p>
            <a:r>
              <a:rPr lang="en-GB" sz="1300" b="1" dirty="0">
                <a:ea typeface="Times New Roman" panose="02020603050405020304" pitchFamily="18" charset="0"/>
              </a:rPr>
              <a:t>FDR4LDYN</a:t>
            </a:r>
            <a:r>
              <a:rPr lang="en-GB" sz="1300" dirty="0">
                <a:ea typeface="Times New Roman" panose="02020603050405020304" pitchFamily="18" charset="0"/>
              </a:rPr>
              <a:t> (2024 – 2026) to define Scatterometer product tailored for land dynamics processes studies (FRD4LDYN) assuring consistency and interoperability among C-band Scatterometer dataset (ESCAT, ASCAT).Prototype, based on ESCAT, a European processing node for Scatterometer Land product </a:t>
            </a:r>
          </a:p>
          <a:p>
            <a:pPr marL="0" indent="0">
              <a:buNone/>
            </a:pPr>
            <a:r>
              <a:rPr lang="en-GB" sz="1300" dirty="0">
                <a:ea typeface="Times New Roman" panose="02020603050405020304" pitchFamily="18" charset="0"/>
              </a:rPr>
              <a:t>.</a:t>
            </a:r>
            <a:endParaRPr lang="en-GB" sz="1300" dirty="0"/>
          </a:p>
          <a:p>
            <a:r>
              <a:rPr lang="en-GB" sz="1300" b="1" dirty="0"/>
              <a:t>FDR4</a:t>
            </a:r>
            <a:r>
              <a:rPr lang="it-IT" sz="1300" b="1" dirty="0"/>
              <a:t>(</a:t>
            </a:r>
            <a:r>
              <a:rPr lang="en-GB" sz="1300" b="1" dirty="0"/>
              <a:t>A)ATSR </a:t>
            </a:r>
            <a:r>
              <a:rPr lang="en-GB" sz="1300" dirty="0"/>
              <a:t>project (2023-2026) will re-generate all L1B data (5th reprocessing). The main objective of this task is to improve the traceability of the calibration of all ATSR-1, ATSR-2 and AATSR instruments over the full missions creating long term FDR dataset with updated calibration and geolocation. Updates: Pre-launch calibration reanalysis, Geometric Stability and Co-registration, Uncertainty Improvements, Orthorectification,  Re-gridding, and S-3 SLSTR instrument alignments (coastline and inland water flag, Online Quality Flag)</a:t>
            </a:r>
          </a:p>
        </p:txBody>
      </p:sp>
      <p:pic>
        <p:nvPicPr>
          <p:cNvPr id="5" name="Picture 4">
            <a:extLst>
              <a:ext uri="{FF2B5EF4-FFF2-40B4-BE49-F238E27FC236}">
                <a16:creationId xmlns:a16="http://schemas.microsoft.com/office/drawing/2014/main" id="{01BBEEF4-E3E9-7154-51A0-E1B13FC2D50C}"/>
              </a:ext>
            </a:extLst>
          </p:cNvPr>
          <p:cNvPicPr>
            <a:picLocks noChangeAspect="1"/>
          </p:cNvPicPr>
          <p:nvPr/>
        </p:nvPicPr>
        <p:blipFill>
          <a:blip r:embed="rId5"/>
          <a:stretch>
            <a:fillRect/>
          </a:stretch>
        </p:blipFill>
        <p:spPr>
          <a:xfrm>
            <a:off x="9112738" y="4348530"/>
            <a:ext cx="829746" cy="813984"/>
          </a:xfrm>
          <a:prstGeom prst="rect">
            <a:avLst/>
          </a:prstGeom>
        </p:spPr>
      </p:pic>
      <p:sp>
        <p:nvSpPr>
          <p:cNvPr id="4" name="Slide Number Placeholder 3">
            <a:extLst>
              <a:ext uri="{FF2B5EF4-FFF2-40B4-BE49-F238E27FC236}">
                <a16:creationId xmlns:a16="http://schemas.microsoft.com/office/drawing/2014/main" id="{47D40954-5D80-32FE-E772-361E3255072E}"/>
              </a:ext>
            </a:extLst>
          </p:cNvPr>
          <p:cNvSpPr>
            <a:spLocks noGrp="1"/>
          </p:cNvSpPr>
          <p:nvPr>
            <p:ph type="sldNum" sz="quarter" idx="10"/>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A28AC38-E0E8-49D7-B2FE-71FD7C42C09E}" type="slidenum">
              <a:rPr lang="en-US" smtClean="0"/>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0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pic>
        <p:nvPicPr>
          <p:cNvPr id="10" name="Video 9">
            <a:hlinkClick r:id="" action="ppaction://media"/>
            <a:extLst>
              <a:ext uri="{FF2B5EF4-FFF2-40B4-BE49-F238E27FC236}">
                <a16:creationId xmlns:a16="http://schemas.microsoft.com/office/drawing/2014/main" id="{625DDEC1-6698-A990-8B4F-05379624BDE6}"/>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6"/>
          <a:srcRect l="21875" r="21875"/>
          <a:stretch>
            <a:fillRect/>
          </a:stretch>
        </p:blipFill>
        <p:spPr>
          <a:xfrm>
            <a:off x="10052304" y="6542946"/>
            <a:ext cx="232757" cy="232757"/>
          </a:xfrm>
          <a:prstGeom prst="ellipse">
            <a:avLst/>
          </a:prstGeom>
        </p:spPr>
      </p:pic>
      <p:pic>
        <p:nvPicPr>
          <p:cNvPr id="2" name="Picture 1">
            <a:extLst>
              <a:ext uri="{FF2B5EF4-FFF2-40B4-BE49-F238E27FC236}">
                <a16:creationId xmlns:a16="http://schemas.microsoft.com/office/drawing/2014/main" id="{92CA8BCC-5B4B-2BDC-B1DD-62E04EEC5B8B}"/>
              </a:ext>
            </a:extLst>
          </p:cNvPr>
          <p:cNvPicPr>
            <a:picLocks noChangeAspect="1"/>
          </p:cNvPicPr>
          <p:nvPr/>
        </p:nvPicPr>
        <p:blipFill>
          <a:blip r:embed="rId7"/>
          <a:stretch>
            <a:fillRect/>
          </a:stretch>
        </p:blipFill>
        <p:spPr>
          <a:xfrm>
            <a:off x="9862457" y="3111930"/>
            <a:ext cx="2129491" cy="957445"/>
          </a:xfrm>
          <a:prstGeom prst="rect">
            <a:avLst/>
          </a:prstGeom>
          <a:solidFill>
            <a:schemeClr val="tx1"/>
          </a:solidFill>
        </p:spPr>
      </p:pic>
      <p:sp>
        <p:nvSpPr>
          <p:cNvPr id="13" name="TextBox 12">
            <a:extLst>
              <a:ext uri="{FF2B5EF4-FFF2-40B4-BE49-F238E27FC236}">
                <a16:creationId xmlns:a16="http://schemas.microsoft.com/office/drawing/2014/main" id="{5B3B8405-E064-D3F8-03C6-0955A9CB1A2A}"/>
              </a:ext>
            </a:extLst>
          </p:cNvPr>
          <p:cNvSpPr txBox="1"/>
          <p:nvPr/>
        </p:nvSpPr>
        <p:spPr>
          <a:xfrm>
            <a:off x="432486" y="1437389"/>
            <a:ext cx="10596298" cy="1852815"/>
          </a:xfrm>
          <a:prstGeom prst="rect">
            <a:avLst/>
          </a:prstGeom>
          <a:noFill/>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FF0000"/>
              </a:buClr>
              <a:buSzTx/>
              <a:buFont typeface="Wingdings" pitchFamily="2" charset="2"/>
              <a:buChar char="v"/>
              <a:tabLst/>
              <a:defRPr/>
            </a:pPr>
            <a:r>
              <a:rPr kumimoji="0" lang="en-GB" sz="1300" b="1" i="0" u="none" strike="noStrike" kern="0" cap="none" spc="0" normalizeH="0" baseline="0" noProof="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FDR4ALT / FDR4ATMOS follow-on projects</a:t>
            </a:r>
            <a:r>
              <a:rPr kumimoji="0" lang="en-GB" sz="1300" b="0" i="0" u="none" strike="noStrike" kern="0" cap="none" spc="0" normalizeH="0" baseline="0" noProof="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 (2024-2027) aim</a:t>
            </a:r>
            <a:r>
              <a:rPr kumimoji="0" lang="en-GB"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at further improve and consolidate FDRs/TDPs: extension with GOME-2 </a:t>
            </a:r>
            <a:r>
              <a:rPr kumimoji="0" lang="en-GB"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Metop</a:t>
            </a:r>
            <a:r>
              <a:rPr kumimoji="0" lang="en-GB"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-A/B/C, computation of new orbital parameters for the ERS satellites and GPD+ WTC</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pitchFamily="2" charset="2"/>
              <a:buChar char="v"/>
              <a:tabLst/>
              <a:defRPr/>
            </a:pPr>
            <a:endParaRPr kumimoji="0" lang="en-GB" sz="1300" b="1" i="0" u="none" strike="noStrike" kern="0" cap="none" spc="0" normalizeH="0" baseline="0" noProof="0">
              <a:ln>
                <a:noFill/>
              </a:ln>
              <a:effectLst/>
              <a:uLnTx/>
              <a:uFillTx/>
              <a:latin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pitchFamily="2" charset="2"/>
              <a:buChar char="v"/>
              <a:tabLst/>
              <a:defRPr/>
            </a:pPr>
            <a:r>
              <a:rPr kumimoji="0" lang="en-GB" sz="1300" b="1"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FDR4AVHRR follow-on project </a:t>
            </a:r>
            <a:r>
              <a:rPr kumimoji="0" lang="en-GB"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(2026-2027) - Enhancing </a:t>
            </a:r>
            <a:r>
              <a:rPr kumimoji="0" lang="en-GB"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PyGAC</a:t>
            </a:r>
            <a:r>
              <a:rPr kumimoji="0" lang="en-GB"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with faster processing, cloud masking, and missing-scan handling, while incorporating additional recovered AVHRR data (over Brazil, Poland, Hawaii, Mongolia, …).</a:t>
            </a: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pitchFamily="2" charset="2"/>
              <a:buChar char="v"/>
              <a:tabLst/>
              <a:defRPr/>
            </a:pPr>
            <a:endParaRPr kumimoji="0" lang="en-GB" sz="1300" b="1" i="0" u="none" strike="noStrike" kern="0" cap="none" spc="0" normalizeH="0" baseline="0" noProof="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rgbClr val="FF0000"/>
              </a:buClr>
              <a:buSzTx/>
              <a:buFont typeface="Wingdings" pitchFamily="2" charset="2"/>
              <a:buChar char="v"/>
              <a:tabLst/>
              <a:defRPr/>
            </a:pPr>
            <a:r>
              <a:rPr kumimoji="0" lang="en-GB" sz="1300" b="1" i="0" u="none" strike="noStrike" kern="0" cap="none" spc="0" normalizeH="0" baseline="0" noProof="0">
                <a:ln>
                  <a:noFill/>
                </a:ln>
                <a:effectLst/>
                <a:uLnTx/>
                <a:uFillTx/>
                <a:latin typeface="Times New Roman" panose="02020603050405020304" pitchFamily="18" charset="0"/>
                <a:ea typeface="Times New Roman" panose="02020603050405020304" pitchFamily="18" charset="0"/>
                <a:cs typeface="Times New Roman" panose="02020603050405020304" pitchFamily="18" charset="0"/>
              </a:rPr>
              <a:t>GOME-2/</a:t>
            </a:r>
            <a:r>
              <a:rPr kumimoji="0" lang="en-GB" sz="1300" b="1"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SCIAMACHY lunar </a:t>
            </a:r>
            <a:r>
              <a:rPr kumimoji="0" lang="en-US" altLang="en-US" sz="1300" b="1"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FDR </a:t>
            </a:r>
            <a:r>
              <a:rPr kumimoji="0" lang="en-US"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&amp; improved LESSR lunar model in collaboration with EUMETSAT. </a:t>
            </a:r>
            <a:r>
              <a:rPr kumimoji="0" lang="it-IT" altLang="en-US"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individual</a:t>
            </a:r>
            <a:r>
              <a:rPr kumimoji="0" lang="it-IT"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it-IT" altLang="en-US"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readouts</a:t>
            </a:r>
            <a:r>
              <a:rPr kumimoji="0" lang="it-IT"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and </a:t>
            </a:r>
            <a:r>
              <a:rPr kumimoji="0" lang="it-IT" altLang="en-US"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averaged</a:t>
            </a:r>
            <a:r>
              <a:rPr kumimoji="0" lang="it-IT"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disk </a:t>
            </a:r>
            <a:r>
              <a:rPr kumimoji="0" lang="it-IT" altLang="en-US" sz="1300" b="0" i="0" u="none" strike="noStrike" kern="0" cap="none" spc="0" normalizeH="0" baseline="0" noProof="0" err="1">
                <a:ln>
                  <a:noFill/>
                </a:ln>
                <a:effectLst/>
                <a:uLnTx/>
                <a:uFillTx/>
                <a:latin typeface="Times New Roman" panose="02020603050405020304" pitchFamily="18" charset="0"/>
                <a:cs typeface="Times New Roman" panose="02020603050405020304" pitchFamily="18" charset="0"/>
              </a:rPr>
              <a:t>measurements</a:t>
            </a:r>
            <a:r>
              <a:rPr kumimoji="0" lang="en-US"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 </a:t>
            </a:r>
            <a:r>
              <a:rPr kumimoji="0" lang="en-GB" altLang="en-US" sz="1300" b="0" i="0" u="none" strike="noStrike" kern="0" cap="none" spc="0" normalizeH="0" baseline="0" noProof="0">
                <a:ln>
                  <a:noFill/>
                </a:ln>
                <a:effectLst/>
                <a:uLnTx/>
                <a:uFillTx/>
                <a:latin typeface="Times New Roman" panose="02020603050405020304" pitchFamily="18" charset="0"/>
                <a:cs typeface="Times New Roman" panose="02020603050405020304" pitchFamily="18" charset="0"/>
              </a:rPr>
              <a:t>Format aligned with LSICS requirements.</a:t>
            </a:r>
          </a:p>
        </p:txBody>
      </p:sp>
      <p:pic>
        <p:nvPicPr>
          <p:cNvPr id="15" name="Picture 14">
            <a:extLst>
              <a:ext uri="{FF2B5EF4-FFF2-40B4-BE49-F238E27FC236}">
                <a16:creationId xmlns:a16="http://schemas.microsoft.com/office/drawing/2014/main" id="{009F2C19-9C5B-6E04-1E16-9113E49B531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59142" y="5565643"/>
            <a:ext cx="1989281" cy="815562"/>
          </a:xfrm>
          <a:prstGeom prst="rect">
            <a:avLst/>
          </a:prstGeom>
        </p:spPr>
      </p:pic>
      <p:sp>
        <p:nvSpPr>
          <p:cNvPr id="9" name="Title 1">
            <a:extLst>
              <a:ext uri="{FF2B5EF4-FFF2-40B4-BE49-F238E27FC236}">
                <a16:creationId xmlns:a16="http://schemas.microsoft.com/office/drawing/2014/main" id="{A987C85E-1858-04A8-66CB-A12FCEE0562B}"/>
              </a:ext>
            </a:extLst>
          </p:cNvPr>
          <p:cNvSpPr>
            <a:spLocks noGrp="1"/>
          </p:cNvSpPr>
          <p:nvPr>
            <p:ph type="title"/>
          </p:nvPr>
        </p:nvSpPr>
        <p:spPr/>
        <p:txBody>
          <a:bodyPr/>
          <a:lstStyle/>
          <a:p>
            <a:r>
              <a:rPr lang="en-GB" dirty="0">
                <a:latin typeface="Times New Roman" panose="02020603050405020304" pitchFamily="18" charset="0"/>
                <a:cs typeface="Times New Roman" panose="02020603050405020304" pitchFamily="18" charset="0"/>
              </a:rPr>
              <a:t>ESA - Reprocessing</a:t>
            </a:r>
            <a:endParaRPr lang="en-IT" dirty="0"/>
          </a:p>
        </p:txBody>
      </p:sp>
    </p:spTree>
    <p:extLst>
      <p:ext uri="{BB962C8B-B14F-4D97-AF65-F5344CB8AC3E}">
        <p14:creationId xmlns:p14="http://schemas.microsoft.com/office/powerpoint/2010/main" val="573530935"/>
      </p:ext>
    </p:extLst>
  </p:cSld>
  <p:clrMapOvr>
    <a:masterClrMapping/>
  </p:clrMapOvr>
  <mc:AlternateContent xmlns:mc="http://schemas.openxmlformats.org/markup-compatibility/2006" xmlns:p14="http://schemas.microsoft.com/office/powerpoint/2010/main">
    <mc:Choice Requires="p14">
      <p:transition spd="slow" p14:dur="2000" advTm="133973"/>
    </mc:Choice>
    <mc:Fallback xmlns="">
      <p:transition spd="slow" advTm="133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D13E08-9666-3992-AC08-03B7450747F8}"/>
              </a:ext>
            </a:extLst>
          </p:cNvPr>
          <p:cNvSpPr>
            <a:spLocks noGrp="1"/>
          </p:cNvSpPr>
          <p:nvPr>
            <p:ph idx="1"/>
          </p:nvPr>
        </p:nvSpPr>
        <p:spPr>
          <a:xfrm>
            <a:off x="164327" y="1366381"/>
            <a:ext cx="11600953" cy="5464066"/>
          </a:xfrm>
        </p:spPr>
        <p:txBody>
          <a:bodyPr>
            <a:normAutofit lnSpcReduction="10000"/>
          </a:bodyPr>
          <a:lstStyle/>
          <a:p>
            <a:pPr marL="0" indent="0">
              <a:buNone/>
            </a:pPr>
            <a:r>
              <a:rPr lang="en-GB" sz="1600" b="1" u="sng">
                <a:solidFill>
                  <a:srgbClr val="0000FF"/>
                </a:solidFill>
                <a:latin typeface="+mn-lt"/>
              </a:rPr>
              <a:t>Completed</a:t>
            </a:r>
          </a:p>
          <a:p>
            <a:r>
              <a:rPr lang="en-GB" sz="1400" b="1" u="sng">
                <a:solidFill>
                  <a:srgbClr val="0000FF"/>
                </a:solidFill>
                <a:ea typeface="Calibri" panose="020F0502020204030204" pitchFamily="34" charset="0"/>
              </a:rPr>
              <a:t>CRYOSAT: </a:t>
            </a:r>
          </a:p>
          <a:p>
            <a:pPr marL="0" indent="0">
              <a:buNone/>
            </a:pPr>
            <a:r>
              <a:rPr lang="en-GB" sz="1400" b="1">
                <a:solidFill>
                  <a:srgbClr val="000000"/>
                </a:solidFill>
                <a:ea typeface="Calibri" panose="020F0502020204030204" pitchFamily="34" charset="0"/>
              </a:rPr>
              <a:t>*O</a:t>
            </a:r>
            <a:r>
              <a:rPr lang="en-GB" sz="1400" b="1">
                <a:ea typeface="Times New Roman" panose="02020603050405020304" pitchFamily="18" charset="0"/>
              </a:rPr>
              <a:t>cean Baseline: </a:t>
            </a:r>
            <a:r>
              <a:rPr lang="en-GB" sz="1400" u="sng">
                <a:ea typeface="Times New Roman" panose="02020603050405020304" pitchFamily="18" charset="0"/>
              </a:rPr>
              <a:t>The complete dataset of reprocessed </a:t>
            </a:r>
            <a:r>
              <a:rPr lang="en-GB" sz="1400" u="sng" err="1">
                <a:ea typeface="Times New Roman" panose="02020603050405020304" pitchFamily="18" charset="0"/>
              </a:rPr>
              <a:t>CryoSat</a:t>
            </a:r>
            <a:r>
              <a:rPr lang="en-GB" sz="1400" u="sng">
                <a:ea typeface="Times New Roman" panose="02020603050405020304" pitchFamily="18" charset="0"/>
              </a:rPr>
              <a:t> Ocean Baseline-D </a:t>
            </a:r>
            <a:r>
              <a:rPr lang="en-GB" sz="1400">
                <a:ea typeface="Times New Roman" panose="02020603050405020304" pitchFamily="18" charset="0"/>
              </a:rPr>
              <a:t>data covering July 2010 to September 2024 has been published and is </a:t>
            </a:r>
            <a:r>
              <a:rPr lang="en-GB" sz="1400" u="sng">
                <a:ea typeface="Times New Roman" panose="02020603050405020304" pitchFamily="18" charset="0"/>
              </a:rPr>
              <a:t>now available for download</a:t>
            </a:r>
            <a:r>
              <a:rPr lang="en-GB" sz="1400">
                <a:ea typeface="Times New Roman" panose="02020603050405020304" pitchFamily="18" charset="0"/>
              </a:rPr>
              <a:t>. Update to latest SAMOSA physical </a:t>
            </a:r>
            <a:r>
              <a:rPr lang="en-GB" sz="1400" err="1">
                <a:ea typeface="Times New Roman" panose="02020603050405020304" pitchFamily="18" charset="0"/>
              </a:rPr>
              <a:t>retracker</a:t>
            </a:r>
            <a:r>
              <a:rPr lang="en-GB" sz="1400">
                <a:ea typeface="Times New Roman" panose="02020603050405020304" pitchFamily="18" charset="0"/>
              </a:rPr>
              <a:t> and dedicated SAR SSB computation, Updated Mean Sea Surface (MSS) and Mean Dynamic Topography (MDT) solutions, Fix SAR and </a:t>
            </a:r>
            <a:r>
              <a:rPr lang="en-GB" sz="1400" err="1">
                <a:ea typeface="Times New Roman" panose="02020603050405020304" pitchFamily="18" charset="0"/>
              </a:rPr>
              <a:t>SARIn</a:t>
            </a:r>
            <a:r>
              <a:rPr lang="en-GB" sz="1400">
                <a:ea typeface="Times New Roman" panose="02020603050405020304" pitchFamily="18" charset="0"/>
              </a:rPr>
              <a:t> bias and errors. </a:t>
            </a:r>
          </a:p>
          <a:p>
            <a:pPr marL="0" indent="0">
              <a:buNone/>
            </a:pPr>
            <a:r>
              <a:rPr lang="en-GB" sz="1400">
                <a:ea typeface="Times New Roman" panose="02020603050405020304" pitchFamily="18" charset="0"/>
              </a:rPr>
              <a:t>* </a:t>
            </a:r>
            <a:r>
              <a:rPr lang="en-GB" sz="1400" b="1">
                <a:ea typeface="Times New Roman" panose="02020603050405020304" pitchFamily="18" charset="0"/>
              </a:rPr>
              <a:t>I</a:t>
            </a:r>
            <a:r>
              <a:rPr lang="en-GB" sz="1400" b="1">
                <a:ea typeface="Calibri" panose="020F0502020204030204" pitchFamily="34" charset="0"/>
              </a:rPr>
              <a:t>ce Baseline F </a:t>
            </a:r>
            <a:r>
              <a:rPr lang="en-GB" sz="1400">
                <a:ea typeface="Calibri" panose="020F0502020204030204" pitchFamily="34" charset="0"/>
              </a:rPr>
              <a:t>reprocessing will begin Q2 2026</a:t>
            </a:r>
            <a:r>
              <a:rPr lang="en-GB" sz="1400">
                <a:ea typeface="Times New Roman" panose="02020603050405020304" pitchFamily="18" charset="0"/>
              </a:rPr>
              <a:t>: new Distance to Coast and Sea Ice Thickness fields added, new coherence based </a:t>
            </a:r>
            <a:r>
              <a:rPr lang="en-GB" sz="1400" err="1">
                <a:ea typeface="Times New Roman" panose="02020603050405020304" pitchFamily="18" charset="0"/>
              </a:rPr>
              <a:t>retracker</a:t>
            </a:r>
            <a:r>
              <a:rPr lang="en-GB" sz="1400">
                <a:ea typeface="Times New Roman" panose="02020603050405020304" pitchFamily="18" charset="0"/>
              </a:rPr>
              <a:t>, ice density aux file implemented, processing of Pseudo-low-resolution-mode data, update of several geophysical corrections and static AUX files. </a:t>
            </a:r>
          </a:p>
          <a:p>
            <a:pPr marL="0" indent="0">
              <a:buNone/>
            </a:pPr>
            <a:r>
              <a:rPr lang="en-GB" sz="1400">
                <a:ea typeface="Times New Roman" panose="02020603050405020304" pitchFamily="18" charset="0"/>
              </a:rPr>
              <a:t>* </a:t>
            </a:r>
            <a:r>
              <a:rPr lang="en-GB" sz="1400" b="1">
                <a:ea typeface="Calibri" panose="020F0502020204030204" pitchFamily="34" charset="0"/>
              </a:rPr>
              <a:t>C</a:t>
            </a:r>
            <a:r>
              <a:rPr lang="en-GB" sz="1400" b="1">
                <a:ea typeface="Times New Roman" panose="02020603050405020304" pitchFamily="18" charset="0"/>
              </a:rPr>
              <a:t>ryo-TEMPO Baseline D</a:t>
            </a:r>
            <a:r>
              <a:rPr lang="en-GB" sz="1400">
                <a:ea typeface="Times New Roman" panose="02020603050405020304" pitchFamily="18" charset="0"/>
              </a:rPr>
              <a:t> thematic products. Main improvements: </a:t>
            </a:r>
            <a:r>
              <a:rPr lang="en-GB" sz="1400" u="sng">
                <a:ea typeface="Times New Roman" panose="02020603050405020304" pitchFamily="18" charset="0"/>
              </a:rPr>
              <a:t>Snow depth</a:t>
            </a:r>
            <a:r>
              <a:rPr lang="en-GB" sz="1400">
                <a:ea typeface="Times New Roman" panose="02020603050405020304" pitchFamily="18" charset="0"/>
              </a:rPr>
              <a:t>: Release of a new reprocessed (and operational) dual-frequency snow depth over sea ice from </a:t>
            </a:r>
            <a:r>
              <a:rPr lang="en-GB" sz="1400" err="1">
                <a:ea typeface="Times New Roman" panose="02020603050405020304" pitchFamily="18" charset="0"/>
              </a:rPr>
              <a:t>CryoSat</a:t>
            </a:r>
            <a:r>
              <a:rPr lang="en-GB" sz="1400">
                <a:ea typeface="Times New Roman" panose="02020603050405020304" pitchFamily="18" charset="0"/>
              </a:rPr>
              <a:t> and ICESat-2 in Sea Ice products, </a:t>
            </a:r>
            <a:r>
              <a:rPr lang="en-GB" sz="1400" u="sng">
                <a:ea typeface="Times New Roman" panose="02020603050405020304" pitchFamily="18" charset="0"/>
              </a:rPr>
              <a:t>Coastal Ocean</a:t>
            </a:r>
            <a:r>
              <a:rPr lang="en-GB" sz="1400">
                <a:ea typeface="Times New Roman" panose="02020603050405020304" pitchFamily="18" charset="0"/>
              </a:rPr>
              <a:t>: Updated uncertainty estimation and sea state bias correction, </a:t>
            </a:r>
            <a:r>
              <a:rPr lang="en-GB" sz="1400" u="sng">
                <a:ea typeface="Times New Roman" panose="02020603050405020304" pitchFamily="18" charset="0"/>
              </a:rPr>
              <a:t>Winter sea ice</a:t>
            </a:r>
            <a:r>
              <a:rPr lang="en-GB" sz="1400">
                <a:ea typeface="Times New Roman" panose="02020603050405020304" pitchFamily="18" charset="0"/>
              </a:rPr>
              <a:t>: Improved retracking procedure and range uncertainty estimation, updated tide model, </a:t>
            </a:r>
            <a:r>
              <a:rPr lang="en-GB" sz="1400" u="sng">
                <a:ea typeface="Times New Roman" panose="02020603050405020304" pitchFamily="18" charset="0"/>
              </a:rPr>
              <a:t>Summer sea ice</a:t>
            </a:r>
            <a:r>
              <a:rPr lang="en-GB" sz="1400">
                <a:ea typeface="Times New Roman" panose="02020603050405020304" pitchFamily="18" charset="0"/>
              </a:rPr>
              <a:t>: Updated CNN-based waveform classification, </a:t>
            </a:r>
            <a:r>
              <a:rPr lang="en-GB" sz="1400" u="sng">
                <a:ea typeface="Times New Roman" panose="02020603050405020304" pitchFamily="18" charset="0"/>
              </a:rPr>
              <a:t>Polar ocean</a:t>
            </a:r>
            <a:r>
              <a:rPr lang="en-GB" sz="1400">
                <a:ea typeface="Times New Roman" panose="02020603050405020304" pitchFamily="18" charset="0"/>
              </a:rPr>
              <a:t>: Updated tide model and Ionospheric corrections, mitigated instrument </a:t>
            </a:r>
            <a:r>
              <a:rPr lang="en-GB" sz="1400" err="1">
                <a:ea typeface="Times New Roman" panose="02020603050405020304" pitchFamily="18" charset="0"/>
              </a:rPr>
              <a:t>intermode</a:t>
            </a:r>
            <a:r>
              <a:rPr lang="en-GB" sz="1400">
                <a:ea typeface="Times New Roman" panose="02020603050405020304" pitchFamily="18" charset="0"/>
              </a:rPr>
              <a:t> bias, </a:t>
            </a:r>
            <a:r>
              <a:rPr lang="en-GB" sz="1400" u="sng">
                <a:ea typeface="Times New Roman" panose="02020603050405020304" pitchFamily="18" charset="0"/>
              </a:rPr>
              <a:t>Land ice</a:t>
            </a:r>
            <a:r>
              <a:rPr lang="en-GB" sz="1400">
                <a:ea typeface="Times New Roman" panose="02020603050405020304" pitchFamily="18" charset="0"/>
              </a:rPr>
              <a:t>: Updated Glaciological Drainage Basins ID and reference DEMs for Greenland and Antarctica, Improved LRM relocation (slope correction) over ice sheets, Improved surface elevation uncertainty computation in Antarctica, </a:t>
            </a:r>
            <a:r>
              <a:rPr lang="en-GB" sz="1400" u="sng">
                <a:ea typeface="Times New Roman" panose="02020603050405020304" pitchFamily="18" charset="0"/>
              </a:rPr>
              <a:t>Inland water</a:t>
            </a:r>
            <a:r>
              <a:rPr lang="en-GB" sz="1400">
                <a:ea typeface="Times New Roman" panose="02020603050405020304" pitchFamily="18" charset="0"/>
              </a:rPr>
              <a:t>: Update L1B input data to more robust ICE chain.</a:t>
            </a:r>
          </a:p>
          <a:p>
            <a:pPr marL="0" indent="0">
              <a:buNone/>
            </a:pPr>
            <a:r>
              <a:rPr lang="en-GB" sz="1600" b="1" u="sng">
                <a:solidFill>
                  <a:srgbClr val="0000FF"/>
                </a:solidFill>
                <a:latin typeface="+mn-lt"/>
              </a:rPr>
              <a:t>Upcoming </a:t>
            </a:r>
          </a:p>
          <a:p>
            <a:r>
              <a:rPr lang="en-GB" sz="1400" b="1" u="sng">
                <a:solidFill>
                  <a:srgbClr val="0000FF"/>
                </a:solidFill>
                <a:ea typeface="Calibri" panose="020F0502020204030204" pitchFamily="34" charset="0"/>
              </a:rPr>
              <a:t>SMOS</a:t>
            </a:r>
            <a:endParaRPr lang="en-GB" sz="1400">
              <a:effectLst/>
              <a:latin typeface="+mn-lt"/>
              <a:ea typeface="Calibri" panose="020F0502020204030204" pitchFamily="34" charset="0"/>
            </a:endParaRPr>
          </a:p>
          <a:p>
            <a:pPr marL="0" indent="0">
              <a:buNone/>
            </a:pPr>
            <a:r>
              <a:rPr lang="en-US" sz="1400" u="sng"/>
              <a:t>* </a:t>
            </a:r>
            <a:r>
              <a:rPr lang="en-GB" sz="1400" u="sng"/>
              <a:t>4</a:t>
            </a:r>
            <a:r>
              <a:rPr lang="en-GB" sz="1400" u="sng" baseline="30000"/>
              <a:t>th</a:t>
            </a:r>
            <a:r>
              <a:rPr lang="en-GB" sz="1400" u="sng"/>
              <a:t> SMOS Mission reprocessing campaign started </a:t>
            </a:r>
            <a:r>
              <a:rPr lang="en-GB" sz="1400"/>
              <a:t>at </a:t>
            </a:r>
            <a:r>
              <a:rPr lang="en-GB" sz="1400" b="1"/>
              <a:t>Level 1 </a:t>
            </a:r>
            <a:r>
              <a:rPr lang="en-GB" sz="1400"/>
              <a:t>and it is ongoing. </a:t>
            </a:r>
          </a:p>
          <a:p>
            <a:pPr marL="0" indent="0">
              <a:buNone/>
            </a:pPr>
            <a:r>
              <a:rPr lang="en-GB" sz="1400"/>
              <a:t>The new dataset contains the following improvements: Improvements in the image reconstruction with better characterization of the synthetic scene, Reduction of Brightness Temperature spatial biases, Improvements in the estimation of the Sun Brightness Temperature.</a:t>
            </a:r>
          </a:p>
          <a:p>
            <a:pPr marL="0" indent="0">
              <a:spcBef>
                <a:spcPts val="0"/>
              </a:spcBef>
              <a:buNone/>
            </a:pPr>
            <a:r>
              <a:rPr lang="en-GB" sz="1400"/>
              <a:t>* </a:t>
            </a:r>
            <a:r>
              <a:rPr lang="en-GB" sz="1400" b="1"/>
              <a:t>Level 2 </a:t>
            </a:r>
            <a:r>
              <a:rPr lang="en-GB" sz="1400" u="sng"/>
              <a:t>reprocessing will follow Level 1 in Q3-2026</a:t>
            </a:r>
            <a:r>
              <a:rPr lang="en-GB" sz="1400"/>
              <a:t>. </a:t>
            </a:r>
          </a:p>
          <a:p>
            <a:pPr marL="0" indent="0">
              <a:spcBef>
                <a:spcPts val="0"/>
              </a:spcBef>
              <a:buNone/>
            </a:pPr>
            <a:r>
              <a:rPr lang="en-GB" sz="1400"/>
              <a:t>* For </a:t>
            </a:r>
            <a:r>
              <a:rPr lang="en-GB" sz="1400" b="1"/>
              <a:t>Soil Moisture </a:t>
            </a:r>
            <a:r>
              <a:rPr lang="en-GB" sz="1400"/>
              <a:t>the new dataset contains the following improvements: Better characterization of the land cover using ESA CCI dataset, Better characterization of forest area using ALOS-2 </a:t>
            </a:r>
            <a:r>
              <a:rPr lang="en-GB" sz="1400" err="1"/>
              <a:t>Palsar</a:t>
            </a:r>
            <a:r>
              <a:rPr lang="en-GB" sz="1400"/>
              <a:t> 2 dataset, L-Band-vegetation optical depth initialization based on vegetation parameters derived from GEDI/ICESAT-2 dataset, RFI additional screening based on L1 flags.</a:t>
            </a:r>
          </a:p>
          <a:p>
            <a:pPr marL="0" indent="0">
              <a:spcBef>
                <a:spcPts val="0"/>
              </a:spcBef>
              <a:buNone/>
            </a:pPr>
            <a:r>
              <a:rPr lang="en-GB" sz="1400"/>
              <a:t>For </a:t>
            </a:r>
            <a:r>
              <a:rPr lang="en-GB" sz="1400" b="1"/>
              <a:t>Sea Surface Salinity </a:t>
            </a:r>
            <a:r>
              <a:rPr lang="en-GB" sz="1400"/>
              <a:t>the new dataset contains the following improvements: Reduction of the seasonal and latitudinal biases, Revised sea water dielectric constant (cold waters), Improvements in the quality flags</a:t>
            </a:r>
          </a:p>
          <a:p>
            <a:pPr marL="0" indent="0">
              <a:spcBef>
                <a:spcPts val="0"/>
              </a:spcBef>
              <a:buNone/>
            </a:pPr>
            <a:endParaRPr lang="en-GB" sz="1400"/>
          </a:p>
          <a:p>
            <a:endParaRPr lang="en-GB"/>
          </a:p>
        </p:txBody>
      </p:sp>
      <p:sp>
        <p:nvSpPr>
          <p:cNvPr id="4" name="Slide Number Placeholder 3">
            <a:extLst>
              <a:ext uri="{FF2B5EF4-FFF2-40B4-BE49-F238E27FC236}">
                <a16:creationId xmlns:a16="http://schemas.microsoft.com/office/drawing/2014/main" id="{FB767DA5-811E-9125-2933-349E318F7054}"/>
              </a:ext>
            </a:extLst>
          </p:cNvPr>
          <p:cNvSpPr>
            <a:spLocks noGrp="1"/>
          </p:cNvSpPr>
          <p:nvPr>
            <p:ph type="sldNum" sz="quarter" idx="10"/>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defRPr sz="1000" kern="1200">
                <a:solidFill>
                  <a:schemeClr val="tx1"/>
                </a:solidFill>
                <a:latin typeface="Times New Roman" panose="02020603050405020304" pitchFamily="18" charset="0"/>
                <a:ea typeface="+mn-ea"/>
                <a:cs typeface="Times New Roman" panose="02020603050405020304" pitchFamily="18" charset="0"/>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defRPr/>
            </a:pPr>
            <a:fld id="{DA28AC38-E0E8-49D7-B2FE-71FD7C42C09E}" type="slidenum">
              <a:rPr lang="en-US" smtClean="0"/>
              <a:pPr>
                <a:defRPr/>
              </a:pPr>
              <a:t>18</a:t>
            </a:fld>
            <a:endParaRPr lang="en-US"/>
          </a:p>
        </p:txBody>
      </p:sp>
      <p:pic>
        <p:nvPicPr>
          <p:cNvPr id="6" name="Picture 5">
            <a:extLst>
              <a:ext uri="{FF2B5EF4-FFF2-40B4-BE49-F238E27FC236}">
                <a16:creationId xmlns:a16="http://schemas.microsoft.com/office/drawing/2014/main" id="{4FADE92E-D2F6-34F8-D775-AAFFE34A6118}"/>
              </a:ext>
            </a:extLst>
          </p:cNvPr>
          <p:cNvPicPr>
            <a:picLocks noChangeAspect="1"/>
          </p:cNvPicPr>
          <p:nvPr/>
        </p:nvPicPr>
        <p:blipFill>
          <a:blip r:embed="rId3"/>
          <a:stretch>
            <a:fillRect/>
          </a:stretch>
        </p:blipFill>
        <p:spPr>
          <a:xfrm>
            <a:off x="1694144" y="1350964"/>
            <a:ext cx="1083956" cy="680295"/>
          </a:xfrm>
          <a:prstGeom prst="rect">
            <a:avLst/>
          </a:prstGeom>
        </p:spPr>
      </p:pic>
      <p:pic>
        <p:nvPicPr>
          <p:cNvPr id="7" name="Picture 6">
            <a:extLst>
              <a:ext uri="{FF2B5EF4-FFF2-40B4-BE49-F238E27FC236}">
                <a16:creationId xmlns:a16="http://schemas.microsoft.com/office/drawing/2014/main" id="{B2E3D1A0-CD8A-4B17-7215-E4807762EB92}"/>
              </a:ext>
            </a:extLst>
          </p:cNvPr>
          <p:cNvPicPr>
            <a:picLocks noChangeAspect="1"/>
          </p:cNvPicPr>
          <p:nvPr/>
        </p:nvPicPr>
        <p:blipFill>
          <a:blip r:embed="rId4"/>
          <a:srcRect l="13233" t="12713" r="9741" b="6351"/>
          <a:stretch>
            <a:fillRect/>
          </a:stretch>
        </p:blipFill>
        <p:spPr>
          <a:xfrm>
            <a:off x="0" y="1022409"/>
            <a:ext cx="275499" cy="252357"/>
          </a:xfrm>
          <a:prstGeom prst="rect">
            <a:avLst/>
          </a:prstGeom>
        </p:spPr>
      </p:pic>
      <p:pic>
        <p:nvPicPr>
          <p:cNvPr id="1026" name="Picture 2" descr="undefined">
            <a:extLst>
              <a:ext uri="{FF2B5EF4-FFF2-40B4-BE49-F238E27FC236}">
                <a16:creationId xmlns:a16="http://schemas.microsoft.com/office/drawing/2014/main" id="{E8ED45D6-245B-E326-EDCD-CA98E769B1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75004" y="4311214"/>
            <a:ext cx="761118" cy="506627"/>
          </a:xfrm>
          <a:prstGeom prst="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3A347BE4-1417-CAA2-8794-8A21FA0CAA0A}"/>
              </a:ext>
            </a:extLst>
          </p:cNvPr>
          <p:cNvSpPr>
            <a:spLocks noGrp="1"/>
          </p:cNvSpPr>
          <p:nvPr>
            <p:ph type="title"/>
          </p:nvPr>
        </p:nvSpPr>
        <p:spPr>
          <a:xfrm>
            <a:off x="1393592" y="365125"/>
            <a:ext cx="10371688" cy="834283"/>
          </a:xfrm>
        </p:spPr>
        <p:txBody>
          <a:bodyPr/>
          <a:lstStyle/>
          <a:p>
            <a:r>
              <a:rPr lang="en-GB">
                <a:latin typeface="Times New Roman" panose="02020603050405020304" pitchFamily="18" charset="0"/>
                <a:cs typeface="Times New Roman" panose="02020603050405020304" pitchFamily="18" charset="0"/>
              </a:rPr>
              <a:t>ESA - Reprocessing</a:t>
            </a:r>
            <a:endParaRPr lang="en-IT" dirty="0"/>
          </a:p>
        </p:txBody>
      </p:sp>
    </p:spTree>
    <p:extLst>
      <p:ext uri="{BB962C8B-B14F-4D97-AF65-F5344CB8AC3E}">
        <p14:creationId xmlns:p14="http://schemas.microsoft.com/office/powerpoint/2010/main" val="185792740"/>
      </p:ext>
    </p:extLst>
  </p:cSld>
  <p:clrMapOvr>
    <a:masterClrMapping/>
  </p:clrMapOvr>
  <mc:AlternateContent xmlns:mc="http://schemas.openxmlformats.org/markup-compatibility/2006" xmlns:p14="http://schemas.microsoft.com/office/powerpoint/2010/main">
    <mc:Choice Requires="p14">
      <p:transition spd="slow" p14:dur="2000" advTm="16280"/>
    </mc:Choice>
    <mc:Fallback xmlns="">
      <p:transition spd="slow" advTm="1628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ernicus EUM-ESA Joint Presentation Template" id="{17266F97-BA4F-4116-9ADF-AFB2529039E1}" vid="{12B15154-AE0C-4906-8E1C-B17922B74D84}"/>
    </a:ext>
  </a:extLst>
</a:theme>
</file>

<file path=ppt/theme/theme3.xml><?xml version="1.0" encoding="utf-8"?>
<a:theme xmlns:a="http://schemas.openxmlformats.org/drawingml/2006/main" name="ESA_Presentation_CLEAR">
  <a:themeElements>
    <a:clrScheme name="ESA Presentation 2020 Light">
      <a:dk1>
        <a:srgbClr val="003249"/>
      </a:dk1>
      <a:lt1>
        <a:srgbClr val="FEFFFF"/>
      </a:lt1>
      <a:dk2>
        <a:srgbClr val="335E6E"/>
      </a:dk2>
      <a:lt2>
        <a:srgbClr val="E7E8E3"/>
      </a:lt2>
      <a:accent1>
        <a:srgbClr val="75C8AE"/>
      </a:accent1>
      <a:accent2>
        <a:srgbClr val="F06669"/>
      </a:accent2>
      <a:accent3>
        <a:srgbClr val="FFCC4D"/>
      </a:accent3>
      <a:accent4>
        <a:srgbClr val="6DCFF6"/>
      </a:accent4>
      <a:accent5>
        <a:srgbClr val="8096A6"/>
      </a:accent5>
      <a:accent6>
        <a:srgbClr val="E7E8E3"/>
      </a:accent6>
      <a:hlink>
        <a:srgbClr val="009BDA"/>
      </a:hlink>
      <a:folHlink>
        <a:srgbClr val="75C8A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sa presentation 1">
        <a:dk1>
          <a:srgbClr val="4D4F53"/>
        </a:dk1>
        <a:lt1>
          <a:srgbClr val="FFFFFF"/>
        </a:lt1>
        <a:dk2>
          <a:srgbClr val="D0103A"/>
        </a:dk2>
        <a:lt2>
          <a:srgbClr val="000000"/>
        </a:lt2>
        <a:accent1>
          <a:srgbClr val="00338D"/>
        </a:accent1>
        <a:accent2>
          <a:srgbClr val="008542"/>
        </a:accent2>
        <a:accent3>
          <a:srgbClr val="FFFFFF"/>
        </a:accent3>
        <a:accent4>
          <a:srgbClr val="404246"/>
        </a:accent4>
        <a:accent5>
          <a:srgbClr val="AAADC5"/>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2">
        <a:dk1>
          <a:srgbClr val="4D4F53"/>
        </a:dk1>
        <a:lt1>
          <a:srgbClr val="FFFFFF"/>
        </a:lt1>
        <a:dk2>
          <a:srgbClr val="D0103A"/>
        </a:dk2>
        <a:lt2>
          <a:srgbClr val="000000"/>
        </a:lt2>
        <a:accent1>
          <a:srgbClr val="0098DB"/>
        </a:accent1>
        <a:accent2>
          <a:srgbClr val="008542"/>
        </a:accent2>
        <a:accent3>
          <a:srgbClr val="FFFFFF"/>
        </a:accent3>
        <a:accent4>
          <a:srgbClr val="404246"/>
        </a:accent4>
        <a:accent5>
          <a:srgbClr val="AACAEA"/>
        </a:accent5>
        <a:accent6>
          <a:srgbClr val="00783B"/>
        </a:accent6>
        <a:hlink>
          <a:srgbClr val="E37222"/>
        </a:hlink>
        <a:folHlink>
          <a:srgbClr val="00338D"/>
        </a:folHlink>
      </a:clrScheme>
      <a:clrMap bg1="lt1" tx1="dk1" bg2="lt2" tx2="dk2" accent1="accent1" accent2="accent2" accent3="accent3" accent4="accent4" accent5="accent5" accent6="accent6" hlink="hlink" folHlink="folHlink"/>
    </a:extraClrScheme>
    <a:extraClrScheme>
      <a:clrScheme name="Esa presentation 3">
        <a:dk1>
          <a:srgbClr val="4D4F53"/>
        </a:dk1>
        <a:lt1>
          <a:srgbClr val="FFFFFF"/>
        </a:lt1>
        <a:dk2>
          <a:srgbClr val="D0103A"/>
        </a:dk2>
        <a:lt2>
          <a:srgbClr val="000000"/>
        </a:lt2>
        <a:accent1>
          <a:srgbClr val="008542"/>
        </a:accent1>
        <a:accent2>
          <a:srgbClr val="003397"/>
        </a:accent2>
        <a:accent3>
          <a:srgbClr val="FFFFFF"/>
        </a:accent3>
        <a:accent4>
          <a:srgbClr val="404246"/>
        </a:accent4>
        <a:accent5>
          <a:srgbClr val="AAC2B0"/>
        </a:accent5>
        <a:accent6>
          <a:srgbClr val="002D88"/>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4">
        <a:dk1>
          <a:srgbClr val="4D4F53"/>
        </a:dk1>
        <a:lt1>
          <a:srgbClr val="FFFFFF"/>
        </a:lt1>
        <a:dk2>
          <a:srgbClr val="D0103A"/>
        </a:dk2>
        <a:lt2>
          <a:srgbClr val="000000"/>
        </a:lt2>
        <a:accent1>
          <a:srgbClr val="E37222"/>
        </a:accent1>
        <a:accent2>
          <a:srgbClr val="008542"/>
        </a:accent2>
        <a:accent3>
          <a:srgbClr val="FFFFFF"/>
        </a:accent3>
        <a:accent4>
          <a:srgbClr val="404246"/>
        </a:accent4>
        <a:accent5>
          <a:srgbClr val="EFBCAB"/>
        </a:accent5>
        <a:accent6>
          <a:srgbClr val="00783B"/>
        </a:accent6>
        <a:hlink>
          <a:srgbClr val="00338D"/>
        </a:hlink>
        <a:folHlink>
          <a:srgbClr val="0098DB"/>
        </a:folHlink>
      </a:clrScheme>
      <a:clrMap bg1="lt1" tx1="dk1" bg2="lt2" tx2="dk2" accent1="accent1" accent2="accent2" accent3="accent3" accent4="accent4" accent5="accent5" accent6="accent6" hlink="hlink" folHlink="folHlink"/>
    </a:extraClrScheme>
    <a:extraClrScheme>
      <a:clrScheme name="Esa presentation 5">
        <a:dk1>
          <a:srgbClr val="4D4F53"/>
        </a:dk1>
        <a:lt1>
          <a:srgbClr val="FFFFFF"/>
        </a:lt1>
        <a:dk2>
          <a:srgbClr val="00338D"/>
        </a:dk2>
        <a:lt2>
          <a:srgbClr val="000000"/>
        </a:lt2>
        <a:accent1>
          <a:srgbClr val="D0103A"/>
        </a:accent1>
        <a:accent2>
          <a:srgbClr val="008542"/>
        </a:accent2>
        <a:accent3>
          <a:srgbClr val="FFFFFF"/>
        </a:accent3>
        <a:accent4>
          <a:srgbClr val="404246"/>
        </a:accent4>
        <a:accent5>
          <a:srgbClr val="E4AAAE"/>
        </a:accent5>
        <a:accent6>
          <a:srgbClr val="00783B"/>
        </a:accent6>
        <a:hlink>
          <a:srgbClr val="E37222"/>
        </a:hlink>
        <a:folHlink>
          <a:srgbClr val="0098DB"/>
        </a:folHlink>
      </a:clrScheme>
      <a:clrMap bg1="lt1" tx1="dk1" bg2="lt2" tx2="dk2" accent1="accent1" accent2="accent2" accent3="accent3" accent4="accent4" accent5="accent5" accent6="accent6" hlink="hlink" folHlink="folHlink"/>
    </a:extraClrScheme>
    <a:extraClrScheme>
      <a:clrScheme name="Esa presentation 6">
        <a:dk1>
          <a:srgbClr val="000000"/>
        </a:dk1>
        <a:lt1>
          <a:srgbClr val="FFFFFF"/>
        </a:lt1>
        <a:dk2>
          <a:srgbClr val="747678"/>
        </a:dk2>
        <a:lt2>
          <a:srgbClr val="4D4F53"/>
        </a:lt2>
        <a:accent1>
          <a:srgbClr val="00338D"/>
        </a:accent1>
        <a:accent2>
          <a:srgbClr val="D5D6D2"/>
        </a:accent2>
        <a:accent3>
          <a:srgbClr val="FFFFFF"/>
        </a:accent3>
        <a:accent4>
          <a:srgbClr val="000000"/>
        </a:accent4>
        <a:accent5>
          <a:srgbClr val="AAADC5"/>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7">
        <a:dk1>
          <a:srgbClr val="000000"/>
        </a:dk1>
        <a:lt1>
          <a:srgbClr val="FFFFFF"/>
        </a:lt1>
        <a:dk2>
          <a:srgbClr val="747678"/>
        </a:dk2>
        <a:lt2>
          <a:srgbClr val="4D4F53"/>
        </a:lt2>
        <a:accent1>
          <a:srgbClr val="0098DB"/>
        </a:accent1>
        <a:accent2>
          <a:srgbClr val="D5D6D2"/>
        </a:accent2>
        <a:accent3>
          <a:srgbClr val="FFFFFF"/>
        </a:accent3>
        <a:accent4>
          <a:srgbClr val="000000"/>
        </a:accent4>
        <a:accent5>
          <a:srgbClr val="AACAEA"/>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8">
        <a:dk1>
          <a:srgbClr val="000000"/>
        </a:dk1>
        <a:lt1>
          <a:srgbClr val="FFFFFF"/>
        </a:lt1>
        <a:dk2>
          <a:srgbClr val="747678"/>
        </a:dk2>
        <a:lt2>
          <a:srgbClr val="4D4F53"/>
        </a:lt2>
        <a:accent1>
          <a:srgbClr val="008542"/>
        </a:accent1>
        <a:accent2>
          <a:srgbClr val="D5D6D2"/>
        </a:accent2>
        <a:accent3>
          <a:srgbClr val="FFFFFF"/>
        </a:accent3>
        <a:accent4>
          <a:srgbClr val="000000"/>
        </a:accent4>
        <a:accent5>
          <a:srgbClr val="AAC2B0"/>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9">
        <a:dk1>
          <a:srgbClr val="000000"/>
        </a:dk1>
        <a:lt1>
          <a:srgbClr val="FFFFFF"/>
        </a:lt1>
        <a:dk2>
          <a:srgbClr val="747678"/>
        </a:dk2>
        <a:lt2>
          <a:srgbClr val="4D4F53"/>
        </a:lt2>
        <a:accent1>
          <a:srgbClr val="E37222"/>
        </a:accent1>
        <a:accent2>
          <a:srgbClr val="D5D6D2"/>
        </a:accent2>
        <a:accent3>
          <a:srgbClr val="FFFFFF"/>
        </a:accent3>
        <a:accent4>
          <a:srgbClr val="000000"/>
        </a:accent4>
        <a:accent5>
          <a:srgbClr val="EFBCAB"/>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0">
        <a:dk1>
          <a:srgbClr val="000000"/>
        </a:dk1>
        <a:lt1>
          <a:srgbClr val="FFFFFF"/>
        </a:lt1>
        <a:dk2>
          <a:srgbClr val="747678"/>
        </a:dk2>
        <a:lt2>
          <a:srgbClr val="4D4F53"/>
        </a:lt2>
        <a:accent1>
          <a:srgbClr val="D0103A"/>
        </a:accent1>
        <a:accent2>
          <a:srgbClr val="D5D6D2"/>
        </a:accent2>
        <a:accent3>
          <a:srgbClr val="FFFFFF"/>
        </a:accent3>
        <a:accent4>
          <a:srgbClr val="000000"/>
        </a:accent4>
        <a:accent5>
          <a:srgbClr val="E4AAAE"/>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
      <a:clrScheme name="Esa presentation 11">
        <a:dk1>
          <a:srgbClr val="000000"/>
        </a:dk1>
        <a:lt1>
          <a:srgbClr val="FFFFFF"/>
        </a:lt1>
        <a:dk2>
          <a:srgbClr val="747678"/>
        </a:dk2>
        <a:lt2>
          <a:srgbClr val="4D4F53"/>
        </a:lt2>
        <a:accent1>
          <a:srgbClr val="8B8D8E"/>
        </a:accent1>
        <a:accent2>
          <a:srgbClr val="D5D6D2"/>
        </a:accent2>
        <a:accent3>
          <a:srgbClr val="FFFFFF"/>
        </a:accent3>
        <a:accent4>
          <a:srgbClr val="000000"/>
        </a:accent4>
        <a:accent5>
          <a:srgbClr val="C4C5C6"/>
        </a:accent5>
        <a:accent6>
          <a:srgbClr val="C1C2BE"/>
        </a:accent6>
        <a:hlink>
          <a:srgbClr val="8B8D8E"/>
        </a:hlink>
        <a:folHlink>
          <a:srgbClr val="9A9B9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09097DF0-382D-424A-9165-E801FB7EB7C7}" vid="{F1C9DDF4-71DE-46CA-8709-804BCB73C9E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cfab5f87-ed30-4dbb-a820-4234a14babf6">X6PPVAVDZMSZ-613157859-13636</_dlc_DocId>
    <WMOWFApprovalStatus xmlns="715fcdb6-58ff-4d84-993c-bb26a5b54815">Not Submitted</WMOWFApprovalStatus>
    <_dlc_DocIdUrl xmlns="cfab5f87-ed30-4dbb-a820-4234a14babf6">
      <Url>https://wmoomm.sharepoint.com/sites/Collaboration/_layouts/15/DocIdRedir.aspx?ID=X6PPVAVDZMSZ-613157859-13636</Url>
      <Description>X6PPVAVDZMSZ-613157859-13636</Description>
    </_dlc_DocIdUrl>
    <TaxCatchAll xmlns="cfab5f87-ed30-4dbb-a820-4234a14babf6" xsi:nil="true"/>
    <lcf76f155ced4ddcb4097134ff3c332f xmlns="b872a7c1-ed7f-4c06-9e7d-9181e1c04fc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92a3b380-abf6-46f2-87bb-c2c114de1c9e" ContentTypeId="0x01"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3E9D8A2D-F995-405D-815A-55B199857C8A}">
  <ds:schemaRefs>
    <ds:schemaRef ds:uri="http://schemas.microsoft.com/office/2006/metadata/properties"/>
    <ds:schemaRef ds:uri="http://schemas.microsoft.com/office/infopath/2007/PartnerControls"/>
    <ds:schemaRef ds:uri="cfab5f87-ed30-4dbb-a820-4234a14babf6"/>
    <ds:schemaRef ds:uri="715fcdb6-58ff-4d84-993c-bb26a5b54815"/>
    <ds:schemaRef ds:uri="b872a7c1-ed7f-4c06-9e7d-9181e1c04fc6"/>
  </ds:schemaRefs>
</ds:datastoreItem>
</file>

<file path=customXml/itemProps2.xml><?xml version="1.0" encoding="utf-8"?>
<ds:datastoreItem xmlns:ds="http://schemas.openxmlformats.org/officeDocument/2006/customXml" ds:itemID="{B4864C30-808B-4AC9-9A84-511674EA28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5fcdb6-58ff-4d84-993c-bb26a5b54815"/>
    <ds:schemaRef ds:uri="cfab5f87-ed30-4dbb-a820-4234a14babf6"/>
    <ds:schemaRef ds:uri="b872a7c1-ed7f-4c06-9e7d-9181e1c0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674A122-F592-4894-8150-8A80D5A65A24}">
  <ds:schemaRefs>
    <ds:schemaRef ds:uri="http://schemas.microsoft.com/sharepoint/v3/contenttype/forms"/>
  </ds:schemaRefs>
</ds:datastoreItem>
</file>

<file path=customXml/itemProps4.xml><?xml version="1.0" encoding="utf-8"?>
<ds:datastoreItem xmlns:ds="http://schemas.openxmlformats.org/officeDocument/2006/customXml" ds:itemID="{DDB25A51-0E1B-4E63-9CE6-1EB531A8FDEA}">
  <ds:schemaRefs>
    <ds:schemaRef ds:uri="Microsoft.SharePoint.Taxonomy.ContentTypeSync"/>
  </ds:schemaRefs>
</ds:datastoreItem>
</file>

<file path=customXml/itemProps5.xml><?xml version="1.0" encoding="utf-8"?>
<ds:datastoreItem xmlns:ds="http://schemas.openxmlformats.org/officeDocument/2006/customXml" ds:itemID="{60286C57-A713-47E5-977D-0C89E4A43EE6}">
  <ds:schemaRefs>
    <ds:schemaRef ds:uri="http://schemas.microsoft.com/sharepoint/events"/>
  </ds:schemaRefs>
</ds:datastoreItem>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emplate>GSICS presentation template (2026)</Template>
  <TotalTime>170</TotalTime>
  <Words>2577</Words>
  <Application>Microsoft Office PowerPoint</Application>
  <PresentationFormat>Widescreen</PresentationFormat>
  <Paragraphs>354</Paragraphs>
  <Slides>18</Slides>
  <Notes>15</Notes>
  <HiddenSlides>0</HiddenSlides>
  <MMClips>3</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Office Theme</vt:lpstr>
      <vt:lpstr>Custom Design</vt:lpstr>
      <vt:lpstr>ESA_Presentation_CLEAR</vt:lpstr>
      <vt:lpstr>GSICS 2026 Agency Report  ESA</vt:lpstr>
      <vt:lpstr>Summary of Agency’s GSICS  Actions</vt:lpstr>
      <vt:lpstr>ESA Contributions to GSICS 2026</vt:lpstr>
      <vt:lpstr>PowerPoint Presentation</vt:lpstr>
      <vt:lpstr>PowerPoint Presentation</vt:lpstr>
      <vt:lpstr>PowerPoint Presentation</vt:lpstr>
      <vt:lpstr>BIOMASS Mission highlights: Status</vt:lpstr>
      <vt:lpstr>BIOMASS Mission highlights: First stunning images!</vt:lpstr>
      <vt:lpstr>BIOMASS Mission highlights: First tomograms! (in 3D)</vt:lpstr>
      <vt:lpstr>The day EarthCARE hit Hurricane Humberto 28 Sept 2025</vt:lpstr>
      <vt:lpstr>a</vt:lpstr>
      <vt:lpstr>PowerPoint Presentation</vt:lpstr>
      <vt:lpstr>Sentinel-3 OLCI  validation </vt:lpstr>
      <vt:lpstr>ESA - Reprocessing</vt:lpstr>
      <vt:lpstr>Thank you</vt:lpstr>
      <vt:lpstr>ESA - Reprocessing</vt:lpstr>
      <vt:lpstr>ESA - Reprocessing</vt:lpstr>
      <vt:lpstr>ESA - Reprocessing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Mounir Lekouara</dc:creator>
  <cp:lastModifiedBy>Timon Hummel</cp:lastModifiedBy>
  <cp:revision>13</cp:revision>
  <dcterms:created xsi:type="dcterms:W3CDTF">2026-03-11T15:03:46Z</dcterms:created>
  <dcterms:modified xsi:type="dcterms:W3CDTF">2026-03-26T17:02:38Z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b266f84d-368b-49c7-885d-1bfcd27012cd</vt:lpwstr>
  </property>
  <property fmtid="{D5CDD505-2E9C-101B-9397-08002B2CF9AE}" pid="4" name="MediaServiceImageTags">
    <vt:lpwstr/>
  </property>
</Properties>
</file>