
<file path=[Content_Types].xml><?xml version="1.0" encoding="utf-8"?>
<Types xmlns="http://schemas.openxmlformats.org/package/2006/content-types">
  <Default Extension="gif" ContentType="image/gif"/>
  <Default Extension="jpeg" ContentType="image/jpeg"/>
  <Default Extension="jpg" ContentType="image/jp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slideshow.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slideLayouts/slideLayout5.xml" ContentType="application/vnd.openxmlformats-officedocument.presentationml.slideLayout+xml"/>
  <Override PartName="/ppt/notesSlides/notesSlide3.xml" ContentType="application/vnd.openxmlformats-officedocument.presentationml.notesSlide+xml"/>
  <Override PartName="/ppt/notesSlides/notesSlide5.xml" ContentType="application/vnd.openxmlformats-officedocument.presentationml.notesSlide+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11.xml" ContentType="application/vnd.openxmlformats-officedocument.presentationml.notesSlide+xml"/>
  <Override PartName="/ppt/notesSlides/notesSlide4.xml" ContentType="application/vnd.openxmlformats-officedocument.presentationml.notesSlide+xml"/>
  <Override PartName="/ppt/notesSlides/notesSlide10.xml" ContentType="application/vnd.openxmlformats-officedocument.presentationml.notesSlide+xml"/>
  <Override PartName="/ppt/notesSlides/notesSlide6.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ppt/tags/tag1.xml" ContentType="application/vnd.openxmlformats-officedocument.presentationml.tag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1419" r:id="rId3"/>
    <p:sldId id="718" r:id="rId4"/>
    <p:sldId id="29029" r:id="rId5"/>
    <p:sldId id="2147377577" r:id="rId6"/>
    <p:sldId id="3512" r:id="rId7"/>
    <p:sldId id="1428" r:id="rId8"/>
    <p:sldId id="1429" r:id="rId9"/>
    <p:sldId id="2147377579" r:id="rId10"/>
    <p:sldId id="29025" r:id="rId11"/>
    <p:sldId id="29024" r:id="rId12"/>
    <p:sldId id="29028" r:id="rId13"/>
  </p:sldIdLst>
  <p:sldSz cx="12192000" cy="6858000"/>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6176" autoAdjust="0"/>
  </p:normalViewPr>
  <p:slideViewPr>
    <p:cSldViewPr snapToGrid="0">
      <p:cViewPr varScale="1">
        <p:scale>
          <a:sx n="120" d="100"/>
          <a:sy n="120" d="100"/>
        </p:scale>
        <p:origin x="114" y="3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23" Type="http://schemas.openxmlformats.org/officeDocument/2006/relationships/customXml" Target="../customXml/item5.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customXml" Target="../customXml/item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4787D8-4D62-8349-AE5D-D34D921716E2}" type="datetimeFigureOut">
              <a:rPr lang="en-GB" smtClean="0"/>
              <a:t>26/03/2026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30CBED-D393-0444-AF9C-46764C521B5A}" type="slidenum">
              <a:rPr lang="en-GB" smtClean="0"/>
              <a:t>‹#›</a:t>
            </a:fld>
            <a:endParaRPr lang="en-GB"/>
          </a:p>
        </p:txBody>
      </p:sp>
    </p:spTree>
    <p:extLst>
      <p:ext uri="{BB962C8B-B14F-4D97-AF65-F5344CB8AC3E}">
        <p14:creationId xmlns:p14="http://schemas.microsoft.com/office/powerpoint/2010/main" val="2868554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730CBED-D393-0444-AF9C-46764C521B5A}" type="slidenum">
              <a:rPr lang="en-GB" smtClean="0"/>
              <a:t>1</a:t>
            </a:fld>
            <a:endParaRPr lang="en-GB"/>
          </a:p>
        </p:txBody>
      </p:sp>
    </p:spTree>
    <p:extLst>
      <p:ext uri="{BB962C8B-B14F-4D97-AF65-F5344CB8AC3E}">
        <p14:creationId xmlns:p14="http://schemas.microsoft.com/office/powerpoint/2010/main" val="1540786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E840EC-3661-47EA-B292-7ED791E1B58E}" type="slidenum">
              <a:rPr lang="en-US" smtClean="0"/>
              <a:pPr>
                <a:defRPr/>
              </a:pPr>
              <a:t>2</a:t>
            </a:fld>
            <a:endParaRPr lang="en-US"/>
          </a:p>
        </p:txBody>
      </p:sp>
    </p:spTree>
    <p:extLst>
      <p:ext uri="{BB962C8B-B14F-4D97-AF65-F5344CB8AC3E}">
        <p14:creationId xmlns:p14="http://schemas.microsoft.com/office/powerpoint/2010/main" val="240816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D2E840EC-3661-47EA-B292-7ED791E1B58E}" type="slidenum">
              <a:rPr lang="en-US" smtClean="0"/>
              <a:pPr>
                <a:defRPr/>
              </a:pPr>
              <a:t>3</a:t>
            </a:fld>
            <a:endParaRPr lang="en-US"/>
          </a:p>
        </p:txBody>
      </p:sp>
    </p:spTree>
    <p:extLst>
      <p:ext uri="{BB962C8B-B14F-4D97-AF65-F5344CB8AC3E}">
        <p14:creationId xmlns:p14="http://schemas.microsoft.com/office/powerpoint/2010/main" val="2702228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EDC23-43CD-0248-06FF-B141CBDDF77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9FA5E61-C12A-1FE2-82AB-052824292D9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A43F835-9C87-A3AB-EF01-49FE369C4763}"/>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2B2265BE-EB06-DE04-E4D1-4B0A1166F71D}"/>
              </a:ext>
            </a:extLst>
          </p:cNvPr>
          <p:cNvSpPr>
            <a:spLocks noGrp="1"/>
          </p:cNvSpPr>
          <p:nvPr>
            <p:ph type="sldNum" sz="quarter" idx="5"/>
          </p:nvPr>
        </p:nvSpPr>
        <p:spPr/>
        <p:txBody>
          <a:bodyPr/>
          <a:lstStyle/>
          <a:p>
            <a:pPr>
              <a:defRPr/>
            </a:pPr>
            <a:fld id="{D2E840EC-3661-47EA-B292-7ED791E1B58E}" type="slidenum">
              <a:rPr lang="en-US" smtClean="0"/>
              <a:pPr>
                <a:defRPr/>
              </a:pPr>
              <a:t>4</a:t>
            </a:fld>
            <a:endParaRPr lang="en-US"/>
          </a:p>
        </p:txBody>
      </p:sp>
    </p:spTree>
    <p:extLst>
      <p:ext uri="{BB962C8B-B14F-4D97-AF65-F5344CB8AC3E}">
        <p14:creationId xmlns:p14="http://schemas.microsoft.com/office/powerpoint/2010/main" val="3022385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5</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558613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730CBED-D393-0444-AF9C-46764C521B5A}" type="slidenum">
              <a:rPr lang="en-GB" smtClean="0"/>
              <a:t>6</a:t>
            </a:fld>
            <a:endParaRPr lang="en-GB"/>
          </a:p>
        </p:txBody>
      </p:sp>
    </p:spTree>
    <p:extLst>
      <p:ext uri="{BB962C8B-B14F-4D97-AF65-F5344CB8AC3E}">
        <p14:creationId xmlns:p14="http://schemas.microsoft.com/office/powerpoint/2010/main" val="893447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a:defRPr/>
            </a:pPr>
            <a:fld id="{D2E840EC-3661-47EA-B292-7ED791E1B58E}" type="slidenum">
              <a:rPr lang="en-US" smtClean="0"/>
              <a:pPr>
                <a:defRPr/>
              </a:pPr>
              <a:t>7</a:t>
            </a:fld>
            <a:endParaRPr lang="en-US"/>
          </a:p>
        </p:txBody>
      </p:sp>
    </p:spTree>
    <p:extLst>
      <p:ext uri="{BB962C8B-B14F-4D97-AF65-F5344CB8AC3E}">
        <p14:creationId xmlns:p14="http://schemas.microsoft.com/office/powerpoint/2010/main" val="1743175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730CBED-D393-0444-AF9C-46764C521B5A}" type="slidenum">
              <a:rPr lang="en-GB" smtClean="0"/>
              <a:t>8</a:t>
            </a:fld>
            <a:endParaRPr lang="en-GB"/>
          </a:p>
        </p:txBody>
      </p:sp>
    </p:spTree>
    <p:extLst>
      <p:ext uri="{BB962C8B-B14F-4D97-AF65-F5344CB8AC3E}">
        <p14:creationId xmlns:p14="http://schemas.microsoft.com/office/powerpoint/2010/main" val="1247880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indent="0" algn="just">
              <a:spcBef>
                <a:spcPts val="600"/>
              </a:spcBef>
              <a:buFont typeface="Arial" panose="020B0604020202020204" pitchFamily="34" charset="0"/>
              <a:buNone/>
            </a:pPr>
            <a:endParaRPr kumimoji="1" lang="ja-JP" altLang="en-US" dirty="0"/>
          </a:p>
        </p:txBody>
      </p:sp>
      <p:sp>
        <p:nvSpPr>
          <p:cNvPr id="4" name="スライド番号プレースホルダー 3"/>
          <p:cNvSpPr>
            <a:spLocks noGrp="1"/>
          </p:cNvSpPr>
          <p:nvPr>
            <p:ph type="sldNum" sz="quarter" idx="5"/>
          </p:nvPr>
        </p:nvSpPr>
        <p:spPr/>
        <p:txBody>
          <a:bodyPr/>
          <a:lstStyle/>
          <a:p>
            <a:fld id="{C730CBED-D393-0444-AF9C-46764C521B5A}" type="slidenum">
              <a:rPr lang="en-GB" smtClean="0"/>
              <a:t>9</a:t>
            </a:fld>
            <a:endParaRPr lang="en-GB"/>
          </a:p>
        </p:txBody>
      </p:sp>
    </p:spTree>
    <p:extLst>
      <p:ext uri="{BB962C8B-B14F-4D97-AF65-F5344CB8AC3E}">
        <p14:creationId xmlns:p14="http://schemas.microsoft.com/office/powerpoint/2010/main" val="19075622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730CBED-D393-0444-AF9C-46764C521B5A}" type="slidenum">
              <a:rPr lang="en-GB" smtClean="0"/>
              <a:t>10</a:t>
            </a:fld>
            <a:endParaRPr lang="en-GB"/>
          </a:p>
        </p:txBody>
      </p:sp>
    </p:spTree>
    <p:extLst>
      <p:ext uri="{BB962C8B-B14F-4D97-AF65-F5344CB8AC3E}">
        <p14:creationId xmlns:p14="http://schemas.microsoft.com/office/powerpoint/2010/main" val="4287155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730CBED-D393-0444-AF9C-46764C521B5A}" type="slidenum">
              <a:rPr lang="en-GB" smtClean="0"/>
              <a:t>11</a:t>
            </a:fld>
            <a:endParaRPr lang="en-GB"/>
          </a:p>
        </p:txBody>
      </p:sp>
    </p:spTree>
    <p:extLst>
      <p:ext uri="{BB962C8B-B14F-4D97-AF65-F5344CB8AC3E}">
        <p14:creationId xmlns:p14="http://schemas.microsoft.com/office/powerpoint/2010/main" val="13509876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C730CBED-D393-0444-AF9C-46764C521B5A}" type="slidenum">
              <a:rPr lang="en-GB" smtClean="0"/>
              <a:t>12</a:t>
            </a:fld>
            <a:endParaRPr lang="en-GB"/>
          </a:p>
        </p:txBody>
      </p:sp>
    </p:spTree>
    <p:extLst>
      <p:ext uri="{BB962C8B-B14F-4D97-AF65-F5344CB8AC3E}">
        <p14:creationId xmlns:p14="http://schemas.microsoft.com/office/powerpoint/2010/main" val="3396872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A6237-3787-C6F0-6A5D-46E556671C6F}"/>
              </a:ext>
            </a:extLst>
          </p:cNvPr>
          <p:cNvSpPr>
            <a:spLocks noGrp="1"/>
          </p:cNvSpPr>
          <p:nvPr>
            <p:ph type="ctrTitle"/>
          </p:nvPr>
        </p:nvSpPr>
        <p:spPr>
          <a:xfrm>
            <a:off x="1524000" y="1518603"/>
            <a:ext cx="9144000" cy="2387600"/>
          </a:xfrm>
        </p:spPr>
        <p:txBody>
          <a:bodyPr anchor="ctr"/>
          <a:lstStyle>
            <a:lvl1pPr algn="ctr">
              <a:defRPr sz="3600"/>
            </a:lvl1pPr>
          </a:lstStyle>
          <a:p>
            <a:r>
              <a:rPr lang="en-US" noProof="0"/>
              <a:t>Click to edit Master title style</a:t>
            </a:r>
            <a:endParaRPr lang="en-US" noProof="0" dirty="0"/>
          </a:p>
        </p:txBody>
      </p:sp>
      <p:sp>
        <p:nvSpPr>
          <p:cNvPr id="3" name="Subtitle 2">
            <a:extLst>
              <a:ext uri="{FF2B5EF4-FFF2-40B4-BE49-F238E27FC236}">
                <a16:creationId xmlns:a16="http://schemas.microsoft.com/office/drawing/2014/main" id="{13590FA9-3C4A-C8C2-2C95-41413F5B2F0D}"/>
              </a:ext>
            </a:extLst>
          </p:cNvPr>
          <p:cNvSpPr>
            <a:spLocks noGrp="1"/>
          </p:cNvSpPr>
          <p:nvPr>
            <p:ph type="subTitle" idx="1"/>
          </p:nvPr>
        </p:nvSpPr>
        <p:spPr>
          <a:xfrm>
            <a:off x="1524000" y="399827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noProof="0" dirty="0"/>
          </a:p>
        </p:txBody>
      </p:sp>
    </p:spTree>
    <p:extLst>
      <p:ext uri="{BB962C8B-B14F-4D97-AF65-F5344CB8AC3E}">
        <p14:creationId xmlns:p14="http://schemas.microsoft.com/office/powerpoint/2010/main" val="909815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69BE4-9CE0-6E41-B9E6-83C4EFE7D316}"/>
              </a:ext>
            </a:extLst>
          </p:cNvPr>
          <p:cNvSpPr>
            <a:spLocks noGrp="1"/>
          </p:cNvSpPr>
          <p:nvPr>
            <p:ph type="title"/>
          </p:nvPr>
        </p:nvSpPr>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D778FF52-51E7-F062-A3D4-036E7496D42A}"/>
              </a:ext>
            </a:extLst>
          </p:cNvPr>
          <p:cNvSpPr>
            <a:spLocks noGrp="1"/>
          </p:cNvSpPr>
          <p:nvPr>
            <p:ph idx="1"/>
          </p:nvPr>
        </p:nvSpPr>
        <p:spPr>
          <a:xfrm>
            <a:off x="426720" y="1615044"/>
            <a:ext cx="11338560" cy="4643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003603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3ABB5-B373-46E0-6884-E28C6986A51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269E5C9-FBDE-54AD-AE45-C1F6CDC10691}"/>
              </a:ext>
            </a:extLst>
          </p:cNvPr>
          <p:cNvSpPr>
            <a:spLocks noGrp="1"/>
          </p:cNvSpPr>
          <p:nvPr>
            <p:ph sz="half" idx="1"/>
          </p:nvPr>
        </p:nvSpPr>
        <p:spPr>
          <a:xfrm>
            <a:off x="426720" y="1626919"/>
            <a:ext cx="5486400" cy="4621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a:extLst>
              <a:ext uri="{FF2B5EF4-FFF2-40B4-BE49-F238E27FC236}">
                <a16:creationId xmlns:a16="http://schemas.microsoft.com/office/drawing/2014/main" id="{6F245247-E552-7812-4638-ADFEA761460B}"/>
              </a:ext>
            </a:extLst>
          </p:cNvPr>
          <p:cNvSpPr>
            <a:spLocks noGrp="1"/>
          </p:cNvSpPr>
          <p:nvPr>
            <p:ph sz="half" idx="2"/>
          </p:nvPr>
        </p:nvSpPr>
        <p:spPr>
          <a:xfrm>
            <a:off x="6278880" y="1626919"/>
            <a:ext cx="5486400" cy="4621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010390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37142-F46B-B42E-97B5-E0CFF6D60683}"/>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179232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F9124D17-D5B3-DE5F-C0D2-76565ED7ED26}"/>
              </a:ext>
            </a:extLst>
          </p:cNvPr>
          <p:cNvSpPr>
            <a:spLocks noGrp="1"/>
          </p:cNvSpPr>
          <p:nvPr>
            <p:ph type="dt" sz="half" idx="10"/>
          </p:nvPr>
        </p:nvSpPr>
        <p:spPr/>
        <p:txBody>
          <a:bodyPr/>
          <a:lstStyle/>
          <a:p>
            <a:fld id="{8854FFE9-BD05-4615-995F-11A9ED6886A2}" type="datetimeFigureOut">
              <a:rPr kumimoji="1" lang="ja-JP" altLang="en-US" smtClean="0"/>
              <a:t>2026/3/26</a:t>
            </a:fld>
            <a:endParaRPr kumimoji="1" lang="ja-JP" altLang="en-US"/>
          </a:p>
        </p:txBody>
      </p:sp>
      <p:sp>
        <p:nvSpPr>
          <p:cNvPr id="3" name="フッター プレースホルダー 2">
            <a:extLst>
              <a:ext uri="{FF2B5EF4-FFF2-40B4-BE49-F238E27FC236}">
                <a16:creationId xmlns:a16="http://schemas.microsoft.com/office/drawing/2014/main" id="{29A9865B-54A1-886B-675A-B8A99D94BAC6}"/>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CFE471B-B82E-CD0B-5A46-3C006922A10A}"/>
              </a:ext>
            </a:extLst>
          </p:cNvPr>
          <p:cNvSpPr>
            <a:spLocks noGrp="1"/>
          </p:cNvSpPr>
          <p:nvPr>
            <p:ph type="sldNum" sz="quarter" idx="12"/>
          </p:nvPr>
        </p:nvSpPr>
        <p:spPr/>
        <p:txBody>
          <a:bodyPr/>
          <a:lstStyle/>
          <a:p>
            <a:pPr>
              <a:defRPr/>
            </a:pPr>
            <a:fld id="{47E33C82-C2A6-478E-8FB2-E20C8DB41475}" type="slidenum">
              <a:rPr lang="en-US" smtClean="0"/>
              <a:pPr>
                <a:defRPr/>
              </a:pPr>
              <a:t>‹#›</a:t>
            </a:fld>
            <a:endParaRPr lang="en-US" dirty="0"/>
          </a:p>
        </p:txBody>
      </p:sp>
    </p:spTree>
    <p:extLst>
      <p:ext uri="{BB962C8B-B14F-4D97-AF65-F5344CB8AC3E}">
        <p14:creationId xmlns:p14="http://schemas.microsoft.com/office/powerpoint/2010/main" val="2712580451"/>
      </p:ext>
    </p:extLst>
  </p:cSld>
  <p:clrMapOvr>
    <a:masterClrMapping/>
  </p:clrMapOvr>
  <p:hf hdr="0" ftr="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00401A-04A9-8A79-02C3-D41322897A1D}"/>
              </a:ext>
            </a:extLst>
          </p:cNvPr>
          <p:cNvSpPr>
            <a:spLocks noGrp="1"/>
          </p:cNvSpPr>
          <p:nvPr>
            <p:ph type="title"/>
          </p:nvPr>
        </p:nvSpPr>
        <p:spPr>
          <a:xfrm>
            <a:off x="1393592" y="365125"/>
            <a:ext cx="10371688" cy="834283"/>
          </a:xfrm>
          <a:prstGeom prst="rect">
            <a:avLst/>
          </a:prstGeom>
        </p:spPr>
        <p:txBody>
          <a:bodyPr vert="horz" lIns="91440" tIns="45720" rIns="91440" bIns="45720" rtlCol="0" anchor="ctr">
            <a:normAutofit/>
          </a:bodyPr>
          <a:lstStyle/>
          <a:p>
            <a:r>
              <a:rPr lang="en-US" noProof="0"/>
              <a:t>Click to edit Master title style</a:t>
            </a:r>
            <a:endParaRPr lang="en-US" noProof="0" dirty="0"/>
          </a:p>
        </p:txBody>
      </p:sp>
      <p:sp>
        <p:nvSpPr>
          <p:cNvPr id="3" name="Text Placeholder 2">
            <a:extLst>
              <a:ext uri="{FF2B5EF4-FFF2-40B4-BE49-F238E27FC236}">
                <a16:creationId xmlns:a16="http://schemas.microsoft.com/office/drawing/2014/main" id="{F5F27801-BFB5-5E55-1E77-FCD19B8199DB}"/>
              </a:ext>
            </a:extLst>
          </p:cNvPr>
          <p:cNvSpPr>
            <a:spLocks noGrp="1"/>
          </p:cNvSpPr>
          <p:nvPr>
            <p:ph type="body" idx="1"/>
          </p:nvPr>
        </p:nvSpPr>
        <p:spPr>
          <a:xfrm>
            <a:off x="426720" y="1626918"/>
            <a:ext cx="11338560" cy="4631641"/>
          </a:xfrm>
          <a:prstGeom prst="rect">
            <a:avLst/>
          </a:prstGeom>
        </p:spPr>
        <p:txBody>
          <a:bodyPr vert="horz" lIns="91440" tIns="45720" rIns="91440" bIns="4572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p:txBody>
      </p:sp>
      <p:pic>
        <p:nvPicPr>
          <p:cNvPr id="1026" name="Picture 2" descr="A logo of a planet with a satellite&#10;&#10;Description automatically generated">
            <a:extLst>
              <a:ext uri="{FF2B5EF4-FFF2-40B4-BE49-F238E27FC236}">
                <a16:creationId xmlns:a16="http://schemas.microsoft.com/office/drawing/2014/main" id="{C422C2AB-163E-E4ED-CD90-2E4946B167FD}"/>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51834" y="123632"/>
            <a:ext cx="1131598" cy="126231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61" title="[DM_E_DOC_NO], v[DM_E_VER_NO], [DM_E_ISS_DATE]">
            <a:extLst>
              <a:ext uri="{FF2B5EF4-FFF2-40B4-BE49-F238E27FC236}">
                <a16:creationId xmlns:a16="http://schemas.microsoft.com/office/drawing/2014/main" id="{6C02ADD0-2B2A-8260-A94D-DBC46E369858}"/>
              </a:ext>
            </a:extLst>
          </p:cNvPr>
          <p:cNvSpPr>
            <a:spLocks noChangeArrowheads="1"/>
          </p:cNvSpPr>
          <p:nvPr userDrawn="1"/>
        </p:nvSpPr>
        <p:spPr bwMode="auto">
          <a:xfrm>
            <a:off x="161047" y="6583626"/>
            <a:ext cx="6148799" cy="248402"/>
          </a:xfrm>
          <a:prstGeom prst="rect">
            <a:avLst/>
          </a:prstGeom>
          <a:noFill/>
          <a:ln w="9525">
            <a:noFill/>
            <a:miter lim="800000"/>
            <a:headEnd/>
            <a:tailEnd/>
          </a:ln>
        </p:spPr>
        <p:txBody>
          <a:bodyPr wrap="square" lIns="0" tIns="46800" rIns="0" bIns="46800" anchor="ctr">
            <a:spAutoFit/>
          </a:bodyPr>
          <a:lstStyle/>
          <a:p>
            <a:pPr eaLnBrk="0" hangingPunct="0">
              <a:defRPr/>
            </a:pPr>
            <a:r>
              <a:rPr lang="en-GB" sz="1000" b="0" baseline="0" noProof="0" dirty="0">
                <a:solidFill>
                  <a:srgbClr val="008CBF"/>
                </a:solidFill>
                <a:latin typeface="Arial" panose="020B0604020202020204" pitchFamily="34" charset="0"/>
                <a:ea typeface="Roboto" panose="02000000000000000000" pitchFamily="2" charset="0"/>
                <a:cs typeface="Arial" panose="020B0604020202020204" pitchFamily="34" charset="0"/>
              </a:rPr>
              <a:t>GSICS Annual Meeting 2026, Ottawa (ON), Canada, 23-27 March 2026</a:t>
            </a:r>
          </a:p>
        </p:txBody>
      </p:sp>
      <p:sp>
        <p:nvSpPr>
          <p:cNvPr id="13" name="Rectangle 12">
            <a:extLst>
              <a:ext uri="{FF2B5EF4-FFF2-40B4-BE49-F238E27FC236}">
                <a16:creationId xmlns:a16="http://schemas.microsoft.com/office/drawing/2014/main" id="{F05B312D-3723-FBA7-4F0E-979514103FAA}"/>
              </a:ext>
            </a:extLst>
          </p:cNvPr>
          <p:cNvSpPr/>
          <p:nvPr userDrawn="1"/>
        </p:nvSpPr>
        <p:spPr>
          <a:xfrm>
            <a:off x="11519350" y="6593586"/>
            <a:ext cx="609135" cy="246221"/>
          </a:xfrm>
          <a:prstGeom prst="rect">
            <a:avLst/>
          </a:prstGeom>
        </p:spPr>
        <p:txBody>
          <a:bodyPr wrap="square">
            <a:spAutoFit/>
          </a:bodyPr>
          <a:lstStyle/>
          <a:p>
            <a:pPr algn="r"/>
            <a:fld id="{FF9CC606-8418-49EA-9DB7-3FFD72983DD3}" type="slidenum">
              <a:rPr lang="de-DE" sz="1000" b="0" smtClean="0">
                <a:solidFill>
                  <a:srgbClr val="008CBF"/>
                </a:solidFill>
                <a:latin typeface="Arial" panose="020B0604020202020204" pitchFamily="34" charset="0"/>
                <a:ea typeface="Roboto" panose="02000000000000000000" pitchFamily="2" charset="0"/>
                <a:cs typeface="Arial" panose="020B0604020202020204" pitchFamily="34" charset="0"/>
              </a:rPr>
              <a:pPr algn="r"/>
              <a:t>‹#›</a:t>
            </a:fld>
            <a:endParaRPr lang="en-GB" sz="1000" dirty="0">
              <a:solidFill>
                <a:srgbClr val="008CBF"/>
              </a:solidFill>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3911059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Lst>
  <p:hf sldNum="0" hdr="0" ftr="0" dt="0"/>
  <p:txStyles>
    <p:titleStyle>
      <a:lvl1pPr algn="l" defTabSz="914400" rtl="0" eaLnBrk="1" latinLnBrk="0" hangingPunct="1">
        <a:lnSpc>
          <a:spcPct val="90000"/>
        </a:lnSpc>
        <a:spcBef>
          <a:spcPct val="0"/>
        </a:spcBef>
        <a:buNone/>
        <a:defRPr sz="3200" b="1" kern="1200">
          <a:solidFill>
            <a:srgbClr val="008CB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0189BA"/>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189BA"/>
        </a:buClr>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189BA"/>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189BA"/>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2.png"/><Relationship Id="rId3" Type="http://schemas.openxmlformats.org/officeDocument/2006/relationships/slideLayout" Target="../slideLayouts/slideLayout4.xml"/><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audio" Target="../media/media3.m4a"/><Relationship Id="rId16" Type="http://schemas.openxmlformats.org/officeDocument/2006/relationships/image" Target="../media/image14.png"/><Relationship Id="rId1" Type="http://schemas.microsoft.com/office/2007/relationships/media" Target="../media/media3.m4a"/><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gif"/><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notesSlide" Target="../notesSlides/notesSlide3.xml"/><Relationship Id="rId9" Type="http://schemas.openxmlformats.org/officeDocument/2006/relationships/image" Target="../media/image7.png"/><Relationship Id="rId1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audio" Target="../media/media4.m4a"/><Relationship Id="rId7" Type="http://schemas.openxmlformats.org/officeDocument/2006/relationships/image" Target="../media/image17.jpg"/><Relationship Id="rId12" Type="http://schemas.openxmlformats.org/officeDocument/2006/relationships/image" Target="../media/image2.png"/><Relationship Id="rId2" Type="http://schemas.microsoft.com/office/2007/relationships/media" Target="../media/media4.m4a"/><Relationship Id="rId1" Type="http://schemas.openxmlformats.org/officeDocument/2006/relationships/tags" Target="../tags/tag1.xml"/><Relationship Id="rId6" Type="http://schemas.openxmlformats.org/officeDocument/2006/relationships/image" Target="../media/image16.jpg"/><Relationship Id="rId11" Type="http://schemas.openxmlformats.org/officeDocument/2006/relationships/image" Target="../media/image21.jpeg"/><Relationship Id="rId5" Type="http://schemas.openxmlformats.org/officeDocument/2006/relationships/notesSlide" Target="../notesSlides/notesSlide4.xml"/><Relationship Id="rId10" Type="http://schemas.openxmlformats.org/officeDocument/2006/relationships/image" Target="../media/image20.jpeg"/><Relationship Id="rId4" Type="http://schemas.openxmlformats.org/officeDocument/2006/relationships/slideLayout" Target="../slideLayouts/slideLayout4.xml"/><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4.xml"/><Relationship Id="rId7" Type="http://schemas.openxmlformats.org/officeDocument/2006/relationships/image" Target="../media/image23.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hyperlink" Target="https://global.jaxa.jp/press/2025/09/20250905-1_e.html" TargetMode="External"/><Relationship Id="rId5" Type="http://schemas.openxmlformats.org/officeDocument/2006/relationships/image" Target="../media/image2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4.xml"/><Relationship Id="rId7" Type="http://schemas.openxmlformats.org/officeDocument/2006/relationships/hyperlink" Target="https://www.jaxa.jp/press/2025/08/20250808-1_j.html" TargetMode="Externa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hyperlink" Target="https://doi.org/10.1109/IGARSS.2019.8897892" TargetMode="External"/><Relationship Id="rId13" Type="http://schemas.openxmlformats.org/officeDocument/2006/relationships/image" Target="../media/image2.png"/><Relationship Id="rId3" Type="http://schemas.openxmlformats.org/officeDocument/2006/relationships/slideLayout" Target="../slideLayouts/slideLayout4.xml"/><Relationship Id="rId7" Type="http://schemas.openxmlformats.org/officeDocument/2006/relationships/hyperlink" Target="https://doi.org/10.3390/rs12010069" TargetMode="External"/><Relationship Id="rId12" Type="http://schemas.openxmlformats.org/officeDocument/2006/relationships/image" Target="../media/image30.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60.png"/><Relationship Id="rId11" Type="http://schemas.openxmlformats.org/officeDocument/2006/relationships/image" Target="../media/image29.png"/><Relationship Id="rId5" Type="http://schemas.openxmlformats.org/officeDocument/2006/relationships/image" Target="../media/image26.png"/><Relationship Id="rId10" Type="http://schemas.openxmlformats.org/officeDocument/2006/relationships/image" Target="../media/image28.png"/><Relationship Id="rId4" Type="http://schemas.openxmlformats.org/officeDocument/2006/relationships/notesSlide" Target="../notesSlides/notesSlide7.xml"/><Relationship Id="rId9" Type="http://schemas.openxmlformats.org/officeDocument/2006/relationships/image" Target="../media/image27.png"/></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2.png"/><Relationship Id="rId3" Type="http://schemas.openxmlformats.org/officeDocument/2006/relationships/slideLayout" Target="../slideLayouts/slideLayout4.xml"/><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notesSlide" Target="../notesSlides/notesSlide8.xml"/><Relationship Id="rId9" Type="http://schemas.openxmlformats.org/officeDocument/2006/relationships/image" Target="../media/image35.png"/></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2.png"/><Relationship Id="rId3" Type="http://schemas.openxmlformats.org/officeDocument/2006/relationships/slideLayout" Target="../slideLayouts/slideLayout4.xml"/><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39.jpeg"/><Relationship Id="rId11" Type="http://schemas.openxmlformats.org/officeDocument/2006/relationships/image" Target="../media/image44.jpe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notesSlide" Target="../notesSlides/notesSlide9.xml"/><Relationship Id="rId9" Type="http://schemas.openxmlformats.org/officeDocument/2006/relationships/image" Target="../media/image42.png"/></Relationships>
</file>

<file path=ppt/slides/_rels/slide1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slideLayout" Target="../slideLayouts/slideLayout4.xml"/><Relationship Id="rId7" Type="http://schemas.openxmlformats.org/officeDocument/2006/relationships/image" Target="../media/image48.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47.png"/><Relationship Id="rId11" Type="http://schemas.openxmlformats.org/officeDocument/2006/relationships/image" Target="../media/image2.png"/><Relationship Id="rId5" Type="http://schemas.openxmlformats.org/officeDocument/2006/relationships/image" Target="../media/image46.jpeg"/><Relationship Id="rId10" Type="http://schemas.openxmlformats.org/officeDocument/2006/relationships/image" Target="../media/image51.png"/><Relationship Id="rId4" Type="http://schemas.openxmlformats.org/officeDocument/2006/relationships/notesSlide" Target="../notesSlides/notesSlide10.xml"/><Relationship Id="rId9" Type="http://schemas.openxmlformats.org/officeDocument/2006/relationships/image" Target="../media/image50.png"/></Relationships>
</file>

<file path=ppt/slides/_rels/slide11.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550.png"/><Relationship Id="rId3" Type="http://schemas.openxmlformats.org/officeDocument/2006/relationships/slideLayout" Target="../slideLayouts/slideLayout2.xml"/><Relationship Id="rId7" Type="http://schemas.openxmlformats.org/officeDocument/2006/relationships/image" Target="../media/image54.png"/><Relationship Id="rId12" Type="http://schemas.openxmlformats.org/officeDocument/2006/relationships/image" Target="../media/image59.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5" Type="http://schemas.openxmlformats.org/officeDocument/2006/relationships/image" Target="../media/image2.png"/><Relationship Id="rId10" Type="http://schemas.openxmlformats.org/officeDocument/2006/relationships/image" Target="../media/image57.png"/><Relationship Id="rId4" Type="http://schemas.openxmlformats.org/officeDocument/2006/relationships/notesSlide" Target="../notesSlides/notesSlide11.xml"/><Relationship Id="rId9" Type="http://schemas.openxmlformats.org/officeDocument/2006/relationships/image" Target="../media/image56.png"/><Relationship Id="rId14" Type="http://schemas.openxmlformats.org/officeDocument/2006/relationships/image" Target="../media/image60.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2.png"/><Relationship Id="rId4"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63298ED-2EDB-4278-0CBC-C2FF087741E8}"/>
              </a:ext>
            </a:extLst>
          </p:cNvPr>
          <p:cNvSpPr>
            <a:spLocks noGrp="1"/>
          </p:cNvSpPr>
          <p:nvPr>
            <p:ph type="ctrTitle"/>
          </p:nvPr>
        </p:nvSpPr>
        <p:spPr/>
        <p:txBody>
          <a:bodyPr/>
          <a:lstStyle/>
          <a:p>
            <a:r>
              <a:rPr lang="en-GB" dirty="0"/>
              <a:t>GSICS 2026 Agency Report</a:t>
            </a:r>
            <a:br>
              <a:rPr lang="en-GB" dirty="0"/>
            </a:br>
            <a:br>
              <a:rPr lang="en-GB" dirty="0"/>
            </a:br>
            <a:r>
              <a:rPr lang="en-US" altLang="ja-JP" dirty="0"/>
              <a:t>Japan Aerospace Exploration </a:t>
            </a:r>
            <a:r>
              <a:rPr lang="en-GB" dirty="0"/>
              <a:t>Agency (JAXA)</a:t>
            </a:r>
          </a:p>
        </p:txBody>
      </p:sp>
      <p:sp>
        <p:nvSpPr>
          <p:cNvPr id="15" name="Subtitle 14">
            <a:extLst>
              <a:ext uri="{FF2B5EF4-FFF2-40B4-BE49-F238E27FC236}">
                <a16:creationId xmlns:a16="http://schemas.microsoft.com/office/drawing/2014/main" id="{495FA608-455F-2589-F7DC-25EB691635C0}"/>
              </a:ext>
            </a:extLst>
          </p:cNvPr>
          <p:cNvSpPr>
            <a:spLocks noGrp="1"/>
          </p:cNvSpPr>
          <p:nvPr>
            <p:ph type="subTitle" idx="1"/>
          </p:nvPr>
        </p:nvSpPr>
        <p:spPr/>
        <p:txBody>
          <a:bodyPr>
            <a:normAutofit/>
          </a:bodyPr>
          <a:lstStyle/>
          <a:p>
            <a:r>
              <a:rPr lang="en-GB" dirty="0"/>
              <a:t>Misako KACHI*, Hiroshi MURAKAMI, </a:t>
            </a:r>
          </a:p>
          <a:p>
            <a:r>
              <a:rPr lang="en-GB" dirty="0"/>
              <a:t>Keiichi OHARA, Kei SHIOMI, Takeo TADONO,</a:t>
            </a:r>
            <a:r>
              <a:rPr lang="ja-JP" altLang="en-US" dirty="0"/>
              <a:t> </a:t>
            </a:r>
            <a:r>
              <a:rPr lang="en-US" altLang="ja-JP" dirty="0"/>
              <a:t>Takeshi</a:t>
            </a:r>
            <a:r>
              <a:rPr lang="ja-JP" altLang="en-US" dirty="0"/>
              <a:t> </a:t>
            </a:r>
            <a:r>
              <a:rPr lang="en-US" altLang="ja-JP" dirty="0" err="1"/>
              <a:t>Motohka</a:t>
            </a:r>
            <a:br>
              <a:rPr lang="en-GB" dirty="0"/>
            </a:br>
            <a:endParaRPr lang="en-GB" dirty="0"/>
          </a:p>
        </p:txBody>
      </p:sp>
      <p:pic>
        <p:nvPicPr>
          <p:cNvPr id="13" name="オーディオ 12">
            <a:hlinkClick r:id="" action="ppaction://media"/>
            <a:extLst>
              <a:ext uri="{FF2B5EF4-FFF2-40B4-BE49-F238E27FC236}">
                <a16:creationId xmlns:a16="http://schemas.microsoft.com/office/drawing/2014/main" id="{FD5C69ED-6DC8-745B-7D2B-C2BAFDC7133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827080705"/>
      </p:ext>
    </p:extLst>
  </p:cSld>
  <p:clrMapOvr>
    <a:masterClrMapping/>
  </p:clrMapOvr>
  <mc:AlternateContent xmlns:mc="http://schemas.openxmlformats.org/markup-compatibility/2006">
    <mc:Choice xmlns:p14="http://schemas.microsoft.com/office/powerpoint/2010/main" Requires="p14">
      <p:transition spd="slow" p14:dur="2000" advTm="17462"/>
    </mc:Choice>
    <mc:Fallback>
      <p:transition spd="slow" advTm="17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extLst>
    <p:ext uri="{3A86A75C-4F4B-4683-9AE1-C65F6400EC91}">
      <p14:laserTraceLst xmlns:p14="http://schemas.microsoft.com/office/powerpoint/2010/main">
        <p14:tracePtLst>
          <p14:tracePt t="254" x="7170738" y="884238"/>
          <p14:tracePt t="264" x="7300913" y="1376363"/>
          <p14:tracePt t="281" x="7581900" y="2149475"/>
          <p14:tracePt t="296" x="7762875" y="2600325"/>
          <p14:tracePt t="311" x="7843838" y="2790825"/>
          <p14:tracePt t="327" x="7853363" y="2911475"/>
          <p14:tracePt t="348" x="7853363" y="2952750"/>
          <p14:tracePt t="363" x="7853363" y="2971800"/>
          <p14:tracePt t="3244" x="7853363" y="3062288"/>
          <p14:tracePt t="3248" x="7823200" y="3192463"/>
          <p14:tracePt t="3269" x="7683500" y="3786188"/>
          <p14:tracePt t="3280" x="7261225" y="4729163"/>
          <p14:tracePt t="3297" x="6678613" y="5853113"/>
          <p14:tracePt t="3834" x="3414713" y="6435725"/>
          <p14:tracePt t="3847" x="3454400" y="6196013"/>
          <p14:tracePt t="3864" x="3544888" y="5843588"/>
          <p14:tracePt t="3881" x="3625850" y="5632450"/>
          <p14:tracePt t="3898" x="3716338" y="5422900"/>
          <p14:tracePt t="3914" x="3756025" y="5341938"/>
          <p14:tracePt t="3931" x="3786188" y="5302250"/>
          <p14:tracePt t="3948" x="3806825" y="5272088"/>
          <p14:tracePt t="3963" x="3806825" y="5241925"/>
          <p14:tracePt t="3985" x="3825875" y="5230813"/>
          <p14:tracePt t="3986" x="3825875" y="5221288"/>
          <p14:tracePt t="4001" x="3836988" y="5221288"/>
          <p14:tracePt t="4016" x="3856038" y="5211763"/>
          <p14:tracePt t="4031" x="3927475" y="5200650"/>
          <p14:tracePt t="4047" x="4037013" y="5181600"/>
          <p14:tracePt t="4065" x="4178300" y="5151438"/>
          <p14:tracePt t="4081" x="4368800" y="5100638"/>
          <p14:tracePt t="4099" x="4429125" y="5100638"/>
          <p14:tracePt t="5505" x="4449763" y="5100638"/>
          <p14:tracePt t="6916" x="4459288" y="5100638"/>
          <p14:tracePt t="6921" x="4459288" y="5110163"/>
          <p14:tracePt t="6936" x="4459288" y="5140325"/>
          <p14:tracePt t="6949" x="4459288" y="5151438"/>
          <p14:tracePt t="6967" x="4459288" y="5160963"/>
          <p14:tracePt t="7913" x="4459288" y="5170488"/>
          <p14:tracePt t="8811" x="4459288" y="5181600"/>
          <p14:tracePt t="9688" x="4459288" y="5191125"/>
          <p14:tracePt t="10216" x="4459288" y="5200650"/>
          <p14:tracePt t="10248" x="4459288" y="5211763"/>
          <p14:tracePt t="10424" x="4459288" y="5221288"/>
          <p14:tracePt t="10456" x="4459288" y="5230813"/>
          <p14:tracePt t="10479" x="4459288" y="5241925"/>
          <p14:tracePt t="10598" x="4459288" y="5251450"/>
          <p14:tracePt t="14643" x="4459288" y="5260975"/>
          <p14:tracePt t="14649" x="4459288" y="5272088"/>
          <p14:tracePt t="14661" x="4459288" y="5281613"/>
          <p14:tracePt t="14672" x="4459288" y="5291138"/>
          <p14:tracePt t="14705" x="4459288" y="5302250"/>
          <p14:tracePt t="14728" x="4459288" y="5311775"/>
          <p14:tracePt t="14752" x="4449763" y="5321300"/>
          <p14:tracePt t="14760" x="4438650" y="5321300"/>
          <p14:tracePt t="14773" x="4429125" y="5332413"/>
          <p14:tracePt t="14791" x="4389438" y="5351463"/>
          <p14:tracePt t="14805" x="4338638" y="5351463"/>
          <p14:tracePt t="14826" x="4268788" y="5351463"/>
          <p14:tracePt t="14840" x="4238625" y="5351463"/>
          <p14:tracePt t="14842" x="4217988" y="5351463"/>
          <p14:tracePt t="14860" x="4167188" y="5351463"/>
          <p14:tracePt t="14872" x="4157663" y="5341938"/>
          <p14:tracePt t="14894" x="4127500" y="5272088"/>
          <p14:tracePt t="14909" x="4106863" y="5140325"/>
          <p14:tracePt t="14927" x="4097338" y="5010150"/>
          <p14:tracePt t="14942" x="4097338" y="4889500"/>
          <p14:tracePt t="14958" x="4087813" y="4799013"/>
          <p14:tracePt t="14975" x="4087813" y="4719638"/>
          <p14:tracePt t="14992" x="4087813" y="4678363"/>
          <p14:tracePt t="15007" x="4097338" y="4629150"/>
          <p14:tracePt t="15022" x="4148138" y="4568825"/>
          <p14:tracePt t="15040" x="4227513" y="4498975"/>
          <p14:tracePt t="15058" x="4338638" y="4438650"/>
          <p14:tracePt t="15060" x="4398963" y="4408488"/>
          <p14:tracePt t="15076" x="4689475" y="4337050"/>
          <p14:tracePt t="15091" x="5132388" y="4267200"/>
          <p14:tracePt t="15107" x="5503863" y="4246563"/>
          <p14:tracePt t="15129" x="5745163" y="4246563"/>
          <p14:tracePt t="15141" x="5954713" y="4246563"/>
          <p14:tracePt t="15162" x="6156325" y="4246563"/>
          <p14:tracePt t="15162" x="6237288" y="4257675"/>
          <p14:tracePt t="15176" x="6316663" y="4267200"/>
          <p14:tracePt t="15195" x="6608763" y="4297363"/>
          <p14:tracePt t="15209" x="6729413" y="4318000"/>
          <p14:tracePt t="15226" x="7131050" y="4337050"/>
          <p14:tracePt t="15242" x="7400925" y="4337050"/>
          <p14:tracePt t="15260" x="7683500" y="4337050"/>
          <p14:tracePt t="15273" x="7813675" y="4337050"/>
          <p14:tracePt t="15290" x="8064500" y="4337050"/>
          <p14:tracePt t="15290" x="8185150" y="4337050"/>
          <p14:tracePt t="15306" x="8456613" y="4337050"/>
          <p14:tracePt t="15323" x="8716963" y="4337050"/>
          <p14:tracePt t="15341" x="8937625" y="4337050"/>
          <p14:tracePt t="15358" x="9118600" y="4327525"/>
          <p14:tracePt t="15375" x="9229725" y="4327525"/>
          <p14:tracePt t="15390" x="9248775" y="4327525"/>
          <p14:tracePt t="15406" x="9269413" y="4327525"/>
          <p14:tracePt t="15425" x="9278938" y="4327525"/>
          <p14:tracePt t="15441" x="9299575" y="4327525"/>
          <p14:tracePt t="15460" x="9329738" y="4327525"/>
          <p14:tracePt t="15475" x="9359900" y="4327525"/>
          <p14:tracePt t="15490" x="9420225" y="4327525"/>
          <p14:tracePt t="15507" x="9440863" y="4327525"/>
          <p14:tracePt t="15530" x="9510713" y="4348163"/>
          <p14:tracePt t="15539" x="9520238" y="4348163"/>
          <p14:tracePt t="15558" x="9550400" y="4367213"/>
          <p14:tracePt t="15574" x="9571038" y="4378325"/>
          <p14:tracePt t="15592" x="9601200" y="4397375"/>
          <p14:tracePt t="15609" x="9610725" y="4397375"/>
          <p14:tracePt t="15627" x="9620250" y="4408488"/>
          <p14:tracePt t="15690" x="9631363" y="4408488"/>
          <p14:tracePt t="15708" x="9631363" y="4418013"/>
          <p14:tracePt t="15724" x="9631363" y="4427538"/>
          <p14:tracePt t="15756" x="9631363" y="4438650"/>
          <p14:tracePt t="15799" x="9631363" y="4457700"/>
          <p14:tracePt t="15804" x="9580563" y="4448175"/>
          <p14:tracePt t="15812" x="9450388" y="4348163"/>
          <p14:tracePt t="15829" x="8918575" y="3916363"/>
          <p14:tracePt t="15841" x="8547100" y="3614738"/>
          <p14:tracePt t="15861" x="7331075" y="2430463"/>
          <p14:tracePt t="15873" x="6989763" y="1987550"/>
          <p14:tracePt t="15890" x="6548438" y="1165225"/>
        </p14:tracePtLst>
      </p14:laserTrace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5769" y="143261"/>
            <a:ext cx="10133704" cy="667472"/>
          </a:xfrm>
        </p:spPr>
        <p:txBody>
          <a:bodyPr>
            <a:normAutofit/>
          </a:bodyPr>
          <a:lstStyle/>
          <a:p>
            <a:r>
              <a:rPr lang="en-US" sz="2800" b="1" dirty="0"/>
              <a:t>GSICS Activities, Actions, and Achievements</a:t>
            </a:r>
          </a:p>
        </p:txBody>
      </p:sp>
      <p:sp>
        <p:nvSpPr>
          <p:cNvPr id="3" name="Content Placeholder 2"/>
          <p:cNvSpPr>
            <a:spLocks noGrp="1"/>
          </p:cNvSpPr>
          <p:nvPr>
            <p:ph idx="1"/>
          </p:nvPr>
        </p:nvSpPr>
        <p:spPr>
          <a:xfrm>
            <a:off x="370113" y="1229989"/>
            <a:ext cx="11462657" cy="5042795"/>
          </a:xfrm>
        </p:spPr>
        <p:txBody>
          <a:bodyPr wrap="square">
            <a:normAutofit/>
          </a:bodyPr>
          <a:lstStyle/>
          <a:p>
            <a:pPr lvl="0">
              <a:spcBef>
                <a:spcPts val="400"/>
              </a:spcBef>
            </a:pPr>
            <a:r>
              <a:rPr lang="en-US" sz="2400" dirty="0"/>
              <a:t>Current GSICS Activities</a:t>
            </a:r>
          </a:p>
          <a:p>
            <a:pPr lvl="1">
              <a:spcBef>
                <a:spcPts val="400"/>
              </a:spcBef>
            </a:pPr>
            <a:r>
              <a:rPr lang="en-US" altLang="ja-JP" sz="2000" dirty="0"/>
              <a:t>Monthly lunar calibration of </a:t>
            </a:r>
            <a:r>
              <a:rPr lang="en-US" sz="2000" dirty="0"/>
              <a:t>GCOM-C/SGLI by GIRO is updated regularly and all GIRO I/O files have been submitted to GLOD</a:t>
            </a:r>
          </a:p>
          <a:p>
            <a:pPr lvl="1">
              <a:spcBef>
                <a:spcPts val="400"/>
              </a:spcBef>
            </a:pPr>
            <a:r>
              <a:rPr lang="en-US" altLang="ja-JP" sz="2000" dirty="0"/>
              <a:t>Lunar calibration of GOSAT-2/CAI-2 by GIRO is updated regularly and the gain degradation is estimated (presented by K. Shiomi at UVN-S Break-out Session)</a:t>
            </a:r>
          </a:p>
          <a:p>
            <a:pPr lvl="1">
              <a:spcBef>
                <a:spcPts val="400"/>
              </a:spcBef>
            </a:pPr>
            <a:r>
              <a:rPr lang="en-US" altLang="ja-JP" sz="2000" dirty="0"/>
              <a:t>Cross calibration activities among GOSAT, GOSAT-2, and OCO-2 were conducted (presented by K. Shiomi at UVN-S Break-out Session)</a:t>
            </a:r>
          </a:p>
          <a:p>
            <a:pPr lvl="1">
              <a:spcBef>
                <a:spcPts val="400"/>
              </a:spcBef>
            </a:pPr>
            <a:r>
              <a:rPr lang="en-US" altLang="ja-JP" sz="2000" dirty="0"/>
              <a:t>ALOS-2 and ALOS-4 L-band SAR calibration results are regularly updated, and currently good agreement are observed. </a:t>
            </a:r>
          </a:p>
          <a:p>
            <a:pPr lvl="1">
              <a:spcBef>
                <a:spcPts val="400"/>
              </a:spcBef>
            </a:pPr>
            <a:r>
              <a:rPr lang="en-US" altLang="ja-JP" sz="2000" dirty="0"/>
              <a:t>Cross calibration of GOSAT-GW/AMSR3 and GCOM-W/AMSR2 or GPM-Core/GMI are currently underway. (presented by M. Kachi at MW Break-out Session)</a:t>
            </a:r>
          </a:p>
          <a:p>
            <a:pPr lvl="1">
              <a:spcBef>
                <a:spcPts val="400"/>
              </a:spcBef>
            </a:pPr>
            <a:endParaRPr lang="en-US" altLang="ja-JP" sz="2000" dirty="0"/>
          </a:p>
          <a:p>
            <a:pPr>
              <a:spcBef>
                <a:spcPts val="400"/>
              </a:spcBef>
            </a:pPr>
            <a:r>
              <a:rPr lang="en-US" altLang="ja-JP" sz="2400" dirty="0"/>
              <a:t>Status of Agency’s GSICS Actions</a:t>
            </a:r>
          </a:p>
          <a:p>
            <a:pPr lvl="1">
              <a:spcBef>
                <a:spcPts val="400"/>
              </a:spcBef>
            </a:pPr>
            <a:r>
              <a:rPr lang="en-US" altLang="ja-JP" sz="2000" dirty="0"/>
              <a:t>Ongoing discussion/preparation of standardized landing pages for JAXA sensors upon request from GDWG in January 2024</a:t>
            </a:r>
          </a:p>
          <a:p>
            <a:pPr lvl="1">
              <a:spcBef>
                <a:spcPts val="400"/>
              </a:spcBef>
            </a:pPr>
            <a:endParaRPr lang="en-US" altLang="ja-JP" sz="2000" dirty="0"/>
          </a:p>
        </p:txBody>
      </p:sp>
      <p:sp>
        <p:nvSpPr>
          <p:cNvPr id="5" name="スライド番号プレースホルダー 1">
            <a:extLst>
              <a:ext uri="{FF2B5EF4-FFF2-40B4-BE49-F238E27FC236}">
                <a16:creationId xmlns:a16="http://schemas.microsoft.com/office/drawing/2014/main" id="{44E3BC00-D939-77B1-911A-86D1B8A9E752}"/>
              </a:ext>
            </a:extLst>
          </p:cNvPr>
          <p:cNvSpPr txBox="1">
            <a:spLocks/>
          </p:cNvSpPr>
          <p:nvPr/>
        </p:nvSpPr>
        <p:spPr>
          <a:xfrm>
            <a:off x="9411505" y="6498913"/>
            <a:ext cx="274320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200" kern="1200">
                <a:solidFill>
                  <a:schemeClr val="tx1">
                    <a:tint val="82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fld id="{63F3BB8C-0C0C-4EAB-9830-DC513CDAB615}" type="slidenum">
              <a:rPr lang="en-US" smtClean="0">
                <a:latin typeface="Times New Roman" panose="02020603050405020304" pitchFamily="18" charset="0"/>
                <a:cs typeface="Times New Roman" panose="02020603050405020304" pitchFamily="18" charset="0"/>
              </a:rPr>
              <a:pPr>
                <a:defRPr/>
              </a:pPr>
              <a:t>2</a:t>
            </a:fld>
            <a:endParaRPr lang="en-US">
              <a:latin typeface="Times New Roman" panose="02020603050405020304" pitchFamily="18" charset="0"/>
              <a:cs typeface="Times New Roman" panose="02020603050405020304" pitchFamily="18" charset="0"/>
            </a:endParaRPr>
          </a:p>
        </p:txBody>
      </p:sp>
      <p:pic>
        <p:nvPicPr>
          <p:cNvPr id="8" name="オーディオ 7">
            <a:hlinkClick r:id="" action="ppaction://media"/>
            <a:extLst>
              <a:ext uri="{FF2B5EF4-FFF2-40B4-BE49-F238E27FC236}">
                <a16:creationId xmlns:a16="http://schemas.microsoft.com/office/drawing/2014/main" id="{3BEDFEA9-19D0-F65D-9A66-6B969290A48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454067855"/>
      </p:ext>
    </p:extLst>
  </p:cSld>
  <p:clrMapOvr>
    <a:masterClrMapping/>
  </p:clrMapOvr>
  <mc:AlternateContent xmlns:mc="http://schemas.openxmlformats.org/markup-compatibility/2006">
    <mc:Choice xmlns:p14="http://schemas.microsoft.com/office/powerpoint/2010/main" Requires="p14">
      <p:transition spd="slow" p14:dur="2000" advTm="67688"/>
    </mc:Choice>
    <mc:Fallback>
      <p:transition spd="slow" advTm="676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extLst>
    <p:ext uri="{3A86A75C-4F4B-4683-9AE1-C65F6400EC91}">
      <p14:laserTraceLst xmlns:p14="http://schemas.microsoft.com/office/powerpoint/2010/main">
        <p14:tracePtLst>
          <p14:tracePt t="6608" x="8807450" y="2119313"/>
          <p14:tracePt t="6614" x="8756650" y="2119313"/>
          <p14:tracePt t="6621" x="8677275" y="2128838"/>
          <p14:tracePt t="6632" x="8566150" y="2168525"/>
          <p14:tracePt t="6647" x="8224838" y="2228850"/>
          <p14:tracePt t="6668" x="7762875" y="2268538"/>
          <p14:tracePt t="6685" x="7231063" y="2298700"/>
          <p14:tracePt t="6700" x="6699250" y="2328863"/>
          <p14:tracePt t="6716" x="6216650" y="2379663"/>
          <p14:tracePt t="6734" x="5935663" y="2389188"/>
          <p14:tracePt t="6750" x="5864225" y="2389188"/>
          <p14:tracePt t="6766" x="5805488" y="2389188"/>
          <p14:tracePt t="6780" x="5764213" y="2389188"/>
          <p14:tracePt t="6797" x="5634038" y="2339975"/>
          <p14:tracePt t="6813" x="5613400" y="2328863"/>
          <p14:tracePt t="6814" x="5573713" y="2309813"/>
          <p14:tracePt t="6830" x="5492750" y="2259013"/>
          <p14:tracePt t="6848" x="5443538" y="2219325"/>
          <p14:tracePt t="6878" x="5443538" y="2209800"/>
          <p14:tracePt t="6982" x="5443538" y="2198688"/>
          <p14:tracePt t="6990" x="5443538" y="2189163"/>
          <p14:tracePt t="7005" x="5443538" y="2179638"/>
          <p14:tracePt t="7015" x="5443538" y="2168525"/>
          <p14:tracePt t="7031" x="5443538" y="2159000"/>
          <p14:tracePt t="7051" x="5443538" y="2149475"/>
          <p14:tracePt t="7358" x="5443538" y="2159000"/>
          <p14:tracePt t="7367" x="5443538" y="2179638"/>
          <p14:tracePt t="7374" x="5443538" y="2198688"/>
          <p14:tracePt t="7382" x="5432425" y="2219325"/>
          <p14:tracePt t="7398" x="5413375" y="2289175"/>
          <p14:tracePt t="7420" x="5373688" y="2349500"/>
          <p14:tracePt t="7437" x="5343525" y="2400300"/>
          <p14:tracePt t="7447" x="5332413" y="2419350"/>
          <p14:tracePt t="7466" x="5313363" y="2449513"/>
          <p14:tracePt t="7483" x="5292725" y="2479675"/>
          <p14:tracePt t="7498" x="5272088" y="2509838"/>
          <p14:tracePt t="7514" x="5253038" y="2530475"/>
          <p14:tracePt t="7534" x="5222875" y="2581275"/>
          <p14:tracePt t="7548" x="5222875" y="2590800"/>
          <p14:tracePt t="7568" x="5192713" y="2620963"/>
          <p14:tracePt t="7582" x="5192713" y="2630488"/>
          <p14:tracePt t="7598" x="5172075" y="2630488"/>
          <p14:tracePt t="7615" x="5172075" y="2640013"/>
          <p14:tracePt t="7631" x="5162550" y="2651125"/>
          <p14:tracePt t="7648" x="5151438" y="2660650"/>
          <p14:tracePt t="7664" x="5141913" y="2670175"/>
          <p14:tracePt t="7681" x="5132388" y="2670175"/>
          <p14:tracePt t="7699" x="5132388" y="2681288"/>
          <p14:tracePt t="7714" x="5121275" y="2681288"/>
          <p14:tracePt t="7732" x="5111750" y="2690813"/>
          <p14:tracePt t="7748" x="5102225" y="2711450"/>
          <p14:tracePt t="7764" x="5081588" y="2720975"/>
          <p14:tracePt t="7781" x="5072063" y="2730500"/>
          <p14:tracePt t="7798" x="5060950" y="2741613"/>
          <p14:tracePt t="7815" x="5051425" y="2751138"/>
          <p14:tracePt t="7844" x="5041900" y="2751138"/>
          <p14:tracePt t="7876" x="5041900" y="2760663"/>
          <p14:tracePt t="7892" x="5030788" y="2760663"/>
          <p14:tracePt t="7899" x="5021263" y="2781300"/>
          <p14:tracePt t="7916" x="5011738" y="2790825"/>
          <p14:tracePt t="7923" x="4991100" y="2801938"/>
          <p14:tracePt t="7940" x="4970463" y="2811463"/>
          <p14:tracePt t="7948" x="4960938" y="2820988"/>
          <p14:tracePt t="7964" x="4940300" y="2851150"/>
          <p14:tracePt t="7981" x="4900613" y="2881313"/>
          <p14:tracePt t="7998" x="4860925" y="2932113"/>
          <p14:tracePt t="8015" x="4810125" y="2962275"/>
          <p14:tracePt t="8031" x="4749800" y="3022600"/>
          <p14:tracePt t="8048" x="4679950" y="3082925"/>
          <p14:tracePt t="8065" x="4610100" y="3152775"/>
          <p14:tracePt t="8081" x="4538663" y="3192463"/>
          <p14:tracePt t="8098" x="4498975" y="3222625"/>
          <p14:tracePt t="8118" x="4438650" y="3263900"/>
          <p14:tracePt t="8135" x="4389438" y="3282950"/>
          <p14:tracePt t="8148" x="4368800" y="3294063"/>
          <p14:tracePt t="8165" x="4329113" y="3303588"/>
          <p14:tracePt t="8181" x="4287838" y="3313113"/>
          <p14:tracePt t="8199" x="4248150" y="3313113"/>
          <p14:tracePt t="8215" x="4197350" y="3313113"/>
          <p14:tracePt t="8231" x="4187825" y="3313113"/>
          <p14:tracePt t="8248" x="4167188" y="3303588"/>
          <p14:tracePt t="8265" x="4148138" y="3282950"/>
          <p14:tracePt t="8281" x="4137025" y="3252788"/>
          <p14:tracePt t="8300" x="4127500" y="3233738"/>
          <p14:tracePt t="8303" x="4117975" y="3213100"/>
          <p14:tracePt t="8318" x="4117975" y="3182938"/>
          <p14:tracePt t="8334" x="4106863" y="3162300"/>
          <p14:tracePt t="8350" x="4106863" y="3132138"/>
          <p14:tracePt t="8366" x="4106863" y="3101975"/>
          <p14:tracePt t="8382" x="4106863" y="3052763"/>
          <p14:tracePt t="8399" x="4106863" y="3032125"/>
          <p14:tracePt t="8415" x="4106863" y="3001963"/>
          <p14:tracePt t="8433" x="4106863" y="2982913"/>
          <p14:tracePt t="8448" x="4106863" y="2971800"/>
          <p14:tracePt t="8466" x="4117975" y="2962275"/>
          <p14:tracePt t="8516" x="4117975" y="2952750"/>
          <p14:tracePt t="9052" x="4117975" y="2941638"/>
          <p14:tracePt t="9068" x="4106863" y="2941638"/>
          <p14:tracePt t="9083" x="4076700" y="2922588"/>
          <p14:tracePt t="9096" x="4027488" y="2901950"/>
          <p14:tracePt t="9099" x="3967163" y="2871788"/>
          <p14:tracePt t="9116" x="3906838" y="2841625"/>
          <p14:tracePt t="9117" x="3836988" y="2801938"/>
          <p14:tracePt t="9132" x="3725863" y="2690813"/>
          <p14:tracePt t="9149" x="3665538" y="2611438"/>
          <p14:tracePt t="9166" x="3656013" y="2581275"/>
          <p14:tracePt t="9183" x="3644900" y="2570163"/>
          <p14:tracePt t="9338" x="3635375" y="2560638"/>
          <p14:tracePt t="9348" x="3614738" y="2551113"/>
          <p14:tracePt t="9367" x="3595688" y="2540000"/>
          <p14:tracePt t="9371" x="3575050" y="2530475"/>
          <p14:tracePt t="9382" x="3565525" y="2509838"/>
          <p14:tracePt t="9399" x="3554413" y="2500313"/>
          <p14:tracePt t="9415" x="3554413" y="2490788"/>
          <p14:tracePt t="9432" x="3554413" y="2470150"/>
          <p14:tracePt t="9450" x="3554413" y="2409825"/>
          <p14:tracePt t="9466" x="3584575" y="2339975"/>
          <p14:tracePt t="9483" x="3625850" y="2249488"/>
          <p14:tracePt t="9502" x="3705225" y="2189163"/>
          <p14:tracePt t="9516" x="3886200" y="2138363"/>
          <p14:tracePt t="9533" x="4087813" y="2119313"/>
          <p14:tracePt t="9553" x="4298950" y="2108200"/>
          <p14:tracePt t="9570" x="4478338" y="2108200"/>
          <p14:tracePt t="9582" x="4549775" y="2108200"/>
          <p14:tracePt t="9603" x="4568825" y="2108200"/>
          <p14:tracePt t="9708" x="4579938" y="2108200"/>
          <p14:tracePt t="9724" x="4589463" y="2108200"/>
          <p14:tracePt t="9739" x="4598988" y="2108200"/>
          <p14:tracePt t="9763" x="4610100" y="2108200"/>
          <p14:tracePt t="9771" x="4629150" y="2108200"/>
          <p14:tracePt t="9785" x="4640263" y="2108200"/>
          <p14:tracePt t="9800" x="4719638" y="2098675"/>
          <p14:tracePt t="9818" x="4830763" y="2089150"/>
          <p14:tracePt t="9832" x="4930775" y="2089150"/>
          <p14:tracePt t="9850" x="5030788" y="2089150"/>
          <p14:tracePt t="9866" x="5102225" y="2078038"/>
          <p14:tracePt t="9884" x="5162550" y="2078038"/>
          <p14:tracePt t="10101" x="5172075" y="2078038"/>
          <p14:tracePt t="12139" x="5172075" y="2089150"/>
          <p14:tracePt t="12202" x="5172075" y="2098675"/>
          <p14:tracePt t="12226" x="5172075" y="2108200"/>
          <p14:tracePt t="12241" x="5172075" y="2119313"/>
          <p14:tracePt t="12250" x="5141913" y="2128838"/>
          <p14:tracePt t="12257" x="5091113" y="2149475"/>
          <p14:tracePt t="12268" x="5021263" y="2168525"/>
          <p14:tracePt t="12288" x="4870450" y="2198688"/>
          <p14:tracePt t="12304" x="4770438" y="2228850"/>
          <p14:tracePt t="12319" x="4679950" y="2238375"/>
          <p14:tracePt t="12336" x="4619625" y="2268538"/>
          <p14:tracePt t="12353" x="4559300" y="2279650"/>
          <p14:tracePt t="12371" x="4498975" y="2309813"/>
          <p14:tracePt t="12387" x="4468813" y="2319338"/>
          <p14:tracePt t="12404" x="4449763" y="2328863"/>
          <p14:tracePt t="12424" x="4438650" y="2339975"/>
          <p14:tracePt t="12450" x="4429125" y="2349500"/>
          <p14:tracePt t="12497" x="4419600" y="2359025"/>
          <p14:tracePt t="12529" x="4408488" y="2359025"/>
          <p14:tracePt t="12558" x="4398963" y="2379663"/>
          <p14:tracePt t="12562" x="4389438" y="2379663"/>
          <p14:tracePt t="12569" x="4378325" y="2389188"/>
          <p14:tracePt t="12589" x="4348163" y="2419350"/>
          <p14:tracePt t="12603" x="4329113" y="2439988"/>
          <p14:tracePt t="12622" x="4318000" y="2449513"/>
          <p14:tracePt t="12637" x="4308475" y="2449513"/>
          <p14:tracePt t="12652" x="4308475" y="2460625"/>
          <p14:tracePt t="18842" x="4287838" y="2470150"/>
          <p14:tracePt t="18845" x="4287838" y="2479675"/>
          <p14:tracePt t="18858" x="4278313" y="2490788"/>
          <p14:tracePt t="18874" x="4238625" y="2520950"/>
          <p14:tracePt t="18894" x="4157663" y="2551113"/>
          <p14:tracePt t="18907" x="4117975" y="2560638"/>
          <p14:tracePt t="18923" x="4006850" y="2590800"/>
          <p14:tracePt t="18942" x="3867150" y="2620963"/>
          <p14:tracePt t="18945" x="3806825" y="2630488"/>
          <p14:tracePt t="18959" x="3735388" y="2630488"/>
          <p14:tracePt t="18976" x="3686175" y="2640013"/>
          <p14:tracePt t="18993" x="3665538" y="2640013"/>
          <p14:tracePt t="19011" x="3635375" y="2651125"/>
          <p14:tracePt t="19029" x="3614738" y="2660650"/>
          <p14:tracePt t="19031" x="3595688" y="2660650"/>
          <p14:tracePt t="19041" x="3595688" y="2670175"/>
          <p14:tracePt t="19060" x="3584575" y="2670175"/>
          <p14:tracePt t="19075" x="3575050" y="2670175"/>
          <p14:tracePt t="19091" x="3565525" y="2670175"/>
          <p14:tracePt t="19108" x="3544888" y="2670175"/>
          <p14:tracePt t="19125" x="3524250" y="2690813"/>
          <p14:tracePt t="19143" x="3505200" y="2700338"/>
          <p14:tracePt t="19159" x="3484563" y="2711450"/>
          <p14:tracePt t="19178" x="3454400" y="2711450"/>
          <p14:tracePt t="19191" x="3414713" y="2711450"/>
          <p14:tracePt t="19208" x="3384550" y="2711450"/>
          <p14:tracePt t="19224" x="3344863" y="2711450"/>
          <p14:tracePt t="19241" x="3303588" y="2720975"/>
          <p14:tracePt t="19257" x="3263900" y="2751138"/>
          <p14:tracePt t="19274" x="3233738" y="2760663"/>
          <p14:tracePt t="19292" x="3213100" y="2781300"/>
          <p14:tracePt t="19307" x="3194050" y="2790825"/>
          <p14:tracePt t="19326" x="3163888" y="2811463"/>
          <p14:tracePt t="19341" x="3133725" y="2851150"/>
          <p14:tracePt t="19359" x="3103563" y="2892425"/>
          <p14:tracePt t="19379" x="3062288" y="2922588"/>
          <p14:tracePt t="19399" x="3052763" y="2932113"/>
          <p14:tracePt t="19415" x="3043238" y="2932113"/>
          <p14:tracePt t="19426" x="3043238" y="2941638"/>
          <p14:tracePt t="19447" x="3043238" y="2952750"/>
          <p14:tracePt t="19512" x="3043238" y="2962275"/>
          <p14:tracePt t="19525" x="3043238" y="2971800"/>
          <p14:tracePt t="19543" x="3043238" y="2982913"/>
          <p14:tracePt t="19585" x="3043238" y="2992438"/>
          <p14:tracePt t="19633" x="3043238" y="3001963"/>
          <p14:tracePt t="19641" x="3052763" y="3001963"/>
          <p14:tracePt t="19658" x="3062288" y="3001963"/>
          <p14:tracePt t="19671" x="3082925" y="3001963"/>
          <p14:tracePt t="19679" x="3092450" y="3001963"/>
          <p14:tracePt t="19692" x="3103563" y="3001963"/>
          <p14:tracePt t="19708" x="3182938" y="3001963"/>
          <p14:tracePt t="19729" x="3363913" y="3001963"/>
          <p14:tracePt t="19744" x="3454400" y="3001963"/>
          <p14:tracePt t="19760" x="3514725" y="3001963"/>
          <p14:tracePt t="19763" x="3584575" y="3001963"/>
          <p14:tracePt t="19775" x="3675063" y="3001963"/>
          <p14:tracePt t="19777" x="3786188" y="3001963"/>
          <p14:tracePt t="19791" x="4027488" y="3001963"/>
          <p14:tracePt t="19809" x="4248150" y="3001963"/>
          <p14:tracePt t="19826" x="4398963" y="3001963"/>
          <p14:tracePt t="19843" x="4429125" y="3001963"/>
          <p14:tracePt t="19858" x="4449763" y="3001963"/>
          <p14:tracePt t="20131" x="4459288" y="3001963"/>
          <p14:tracePt t="20289" x="4459288" y="3013075"/>
          <p14:tracePt t="20378" x="4459288" y="3022600"/>
          <p14:tracePt t="23592" x="4498975" y="3022600"/>
          <p14:tracePt t="23595" x="4619625" y="3022600"/>
          <p14:tracePt t="23614" x="4930775" y="3013075"/>
          <p14:tracePt t="23627" x="5162550" y="2982913"/>
          <p14:tracePt t="23647" x="5262563" y="2962275"/>
          <p14:tracePt t="23708" x="5283200" y="2962275"/>
          <p14:tracePt t="23717" x="5302250" y="2962275"/>
          <p14:tracePt t="23728" x="5322888" y="2962275"/>
          <p14:tracePt t="23746" x="5332413" y="2962275"/>
          <p14:tracePt t="23761" x="5353050" y="2962275"/>
          <p14:tracePt t="23863" x="5362575" y="2962275"/>
          <p14:tracePt t="23868" x="5373688" y="2962275"/>
          <p14:tracePt t="23884" x="5373688" y="2952750"/>
          <p14:tracePt t="23894" x="5383213" y="2952750"/>
          <p14:tracePt t="24307" x="5373688" y="2952750"/>
          <p14:tracePt t="24324" x="5362575" y="2952750"/>
          <p14:tracePt t="24348" x="5362575" y="2962275"/>
          <p14:tracePt t="24581" x="5353050" y="2962275"/>
          <p14:tracePt t="25905" x="5343525" y="2962275"/>
          <p14:tracePt t="25910" x="5332413" y="2971800"/>
          <p14:tracePt t="25915" x="5332413" y="2992438"/>
          <p14:tracePt t="25930" x="5322888" y="3001963"/>
          <p14:tracePt t="25946" x="5292725" y="3032125"/>
          <p14:tracePt t="25966" x="5272088" y="3062288"/>
          <p14:tracePt t="25990" x="5262563" y="3071813"/>
          <p14:tracePt t="26252" x="5262563" y="3082925"/>
          <p14:tracePt t="26277" x="5262563" y="3092450"/>
          <p14:tracePt t="26284" x="5262563" y="3101975"/>
          <p14:tracePt t="26308" x="5253038" y="3113088"/>
          <p14:tracePt t="26324" x="5241925" y="3122613"/>
          <p14:tracePt t="26334" x="5232400" y="3122613"/>
          <p14:tracePt t="26349" x="5211763" y="3143250"/>
          <p14:tracePt t="26367" x="5162550" y="3173413"/>
          <p14:tracePt t="26382" x="5072063" y="3233738"/>
          <p14:tracePt t="26396" x="4951413" y="3303588"/>
          <p14:tracePt t="26413" x="4830763" y="3373438"/>
          <p14:tracePt t="26430" x="4689475" y="3443288"/>
          <p14:tracePt t="26447" x="4549775" y="3524250"/>
          <p14:tracePt t="26462" x="4378325" y="3614738"/>
          <p14:tracePt t="26480" x="4257675" y="3684588"/>
          <p14:tracePt t="26496" x="4187825" y="3714750"/>
          <p14:tracePt t="26515" x="4157663" y="3725863"/>
          <p14:tracePt t="26519" x="4137025" y="3725863"/>
          <p14:tracePt t="26530" x="4097338" y="3725863"/>
          <p14:tracePt t="26548" x="4037013" y="3725863"/>
          <p14:tracePt t="26565" x="3957638" y="3725863"/>
          <p14:tracePt t="26586" x="3816350" y="3705225"/>
          <p14:tracePt t="26598" x="3756025" y="3695700"/>
          <p14:tracePt t="26616" x="3716338" y="3684588"/>
          <p14:tracePt t="26633" x="3695700" y="3684588"/>
          <p14:tracePt t="26650" x="3686175" y="3684588"/>
          <p14:tracePt t="26666" x="3675063" y="3684588"/>
          <p14:tracePt t="26690" x="3665538" y="3684588"/>
          <p14:tracePt t="26697" x="3656013" y="3684588"/>
          <p14:tracePt t="26714" x="3635375" y="3684588"/>
          <p14:tracePt t="26734" x="3595688" y="3705225"/>
          <p14:tracePt t="26747" x="3554413" y="3735388"/>
          <p14:tracePt t="26768" x="3505200" y="3765550"/>
          <p14:tracePt t="26781" x="3454400" y="3795713"/>
          <p14:tracePt t="26799" x="3405188" y="3825875"/>
          <p14:tracePt t="26813" x="3333750" y="3856038"/>
          <p14:tracePt t="26830" x="3243263" y="3875088"/>
          <p14:tracePt t="26849" x="3182938" y="3905250"/>
          <p14:tracePt t="26864" x="3122613" y="3916363"/>
          <p14:tracePt t="26880" x="3092450" y="3916363"/>
          <p14:tracePt t="26897" x="3073400" y="3916363"/>
          <p14:tracePt t="26915" x="3052763" y="3916363"/>
          <p14:tracePt t="26930" x="3043238" y="3916363"/>
          <p14:tracePt t="26948" x="3022600" y="3916363"/>
          <p14:tracePt t="26965" x="3013075" y="3916363"/>
          <p14:tracePt t="26980" x="2992438" y="3905250"/>
          <p14:tracePt t="26998" x="2982913" y="3886200"/>
          <p14:tracePt t="27018" x="2922588" y="3856038"/>
          <p14:tracePt t="27032" x="2882900" y="3835400"/>
          <p14:tracePt t="27048" x="2852738" y="3825875"/>
          <p14:tracePt t="27067" x="2841625" y="3816350"/>
          <p14:tracePt t="27311" x="2852738" y="3816350"/>
          <p14:tracePt t="27313" x="2871788" y="3816350"/>
          <p14:tracePt t="27331" x="2882900" y="3816350"/>
          <p14:tracePt t="27377" x="2892425" y="3816350"/>
          <p14:tracePt t="27410" x="2901950" y="3816350"/>
          <p14:tracePt t="27818" x="2922588" y="3816350"/>
          <p14:tracePt t="27825" x="2932113" y="3816350"/>
          <p14:tracePt t="27834" x="2943225" y="3816350"/>
          <p14:tracePt t="27848" x="2962275" y="3816350"/>
          <p14:tracePt t="27866" x="2973388" y="3816350"/>
          <p14:tracePt t="27938" x="2982913" y="3825875"/>
          <p14:tracePt t="27949" x="2992438" y="3825875"/>
          <p14:tracePt t="34938" x="2992438" y="3835400"/>
          <p14:tracePt t="34956" x="2992438" y="3844925"/>
          <p14:tracePt t="34971" x="2992438" y="3856038"/>
          <p14:tracePt t="35454" x="3003550" y="3856038"/>
          <p14:tracePt t="35469" x="3003550" y="3865563"/>
          <p14:tracePt t="35477" x="3013075" y="3865563"/>
          <p14:tracePt t="35509" x="3022600" y="3865563"/>
          <p14:tracePt t="35519" x="3033713" y="3865563"/>
          <p14:tracePt t="35552" x="3043238" y="3865563"/>
          <p14:tracePt t="36168" x="3043238" y="3875088"/>
          <p14:tracePt t="36192" x="3043238" y="3886200"/>
          <p14:tracePt t="36216" x="3043238" y="3895725"/>
          <p14:tracePt t="36641" x="3052763" y="3895725"/>
          <p14:tracePt t="36710" x="3062288" y="3895725"/>
          <p14:tracePt t="36745" x="3073400" y="3895725"/>
          <p14:tracePt t="36756" x="3082925" y="3895725"/>
          <p14:tracePt t="36907" x="3082925" y="3905250"/>
          <p14:tracePt t="36929" x="3082925" y="3916363"/>
          <p14:tracePt t="37513" x="3082925" y="3925888"/>
          <p14:tracePt t="37516" x="3082925" y="3935413"/>
          <p14:tracePt t="37525" x="3082925" y="3956050"/>
          <p14:tracePt t="37542" x="3082925" y="4025900"/>
          <p14:tracePt t="37557" x="3052763" y="4106863"/>
          <p14:tracePt t="37573" x="3003550" y="4206875"/>
          <p14:tracePt t="37589" x="2952750" y="4246563"/>
          <p14:tracePt t="37606" x="2913063" y="4267200"/>
          <p14:tracePt t="37626" x="2862263" y="4276725"/>
          <p14:tracePt t="37627" x="2852738" y="4287838"/>
          <p14:tracePt t="37640" x="2832100" y="4297363"/>
          <p14:tracePt t="37660" x="2762250" y="4306888"/>
          <p14:tracePt t="37675" x="2751138" y="4306888"/>
          <p14:tracePt t="37677" x="2741613" y="4306888"/>
          <p14:tracePt t="37690" x="2720975" y="4318000"/>
          <p14:tracePt t="37709" x="2701925" y="4318000"/>
          <p14:tracePt t="37903" x="2690813" y="4327525"/>
          <p14:tracePt t="37920" x="2681288" y="4327525"/>
          <p14:tracePt t="37926" x="2681288" y="4337050"/>
          <p14:tracePt t="37943" x="2660650" y="4348163"/>
          <p14:tracePt t="37966" x="2660650" y="4357688"/>
          <p14:tracePt t="37981" x="2651125" y="4357688"/>
          <p14:tracePt t="38005" x="2641600" y="4357688"/>
          <p14:tracePt t="38017" x="2641600" y="4367213"/>
          <p14:tracePt t="38024" x="2630488" y="4367213"/>
          <p14:tracePt t="38042" x="2620963" y="4387850"/>
          <p14:tracePt t="38057" x="2611438" y="4387850"/>
          <p14:tracePt t="38074" x="2600325" y="4397375"/>
          <p14:tracePt t="38993" x="2611438" y="4397375"/>
          <p14:tracePt t="39090" x="2620963" y="4397375"/>
          <p14:tracePt t="39099" x="2630488" y="4397375"/>
          <p14:tracePt t="39124" x="2630488" y="4387850"/>
          <p14:tracePt t="39139" x="2641600" y="4378325"/>
          <p14:tracePt t="39178" x="2641600" y="4367213"/>
          <p14:tracePt t="39194" x="2651125" y="4367213"/>
          <p14:tracePt t="39211" x="2651125" y="4357688"/>
          <p14:tracePt t="39250" x="2660650" y="4357688"/>
          <p14:tracePt t="39282" x="2671763" y="4348163"/>
          <p14:tracePt t="39297" x="2671763" y="4337050"/>
          <p14:tracePt t="39339" x="2681288" y="4337050"/>
          <p14:tracePt t="39355" x="2690813" y="4337050"/>
          <p14:tracePt t="39370" x="2690813" y="4327525"/>
          <p14:tracePt t="39385" x="2701925" y="4327525"/>
          <p14:tracePt t="39426" x="2711450" y="4318000"/>
          <p14:tracePt t="39458" x="2711450" y="4306888"/>
          <p14:tracePt t="39497" x="2720975" y="4306888"/>
          <p14:tracePt t="39716" x="2732088" y="4306888"/>
          <p14:tracePt t="39764" x="2732088" y="4297363"/>
          <p14:tracePt t="39790" x="2732088" y="4287838"/>
          <p14:tracePt t="39828" x="2741613" y="4287838"/>
          <p14:tracePt t="39870" x="2751138" y="4287838"/>
          <p14:tracePt t="39901" x="2751138" y="4276725"/>
          <p14:tracePt t="39940" x="2762250" y="4267200"/>
          <p14:tracePt t="41192" x="2771775" y="4257675"/>
          <p14:tracePt t="41199" x="2771775" y="4246563"/>
          <p14:tracePt t="43070" x="2801938" y="4246563"/>
          <p14:tracePt t="43078" x="2841625" y="4246563"/>
          <p14:tracePt t="43086" x="2882900" y="4246563"/>
          <p14:tracePt t="43094" x="2943225" y="4237038"/>
          <p14:tracePt t="43116" x="3022600" y="4237038"/>
          <p14:tracePt t="43128" x="3103563" y="4237038"/>
          <p14:tracePt t="43144" x="3233738" y="4237038"/>
          <p14:tracePt t="43160" x="3363913" y="4227513"/>
          <p14:tracePt t="43179" x="3465513" y="4217988"/>
          <p14:tracePt t="43194" x="3484563" y="4217988"/>
          <p14:tracePt t="43230" x="3495675" y="4217988"/>
          <p14:tracePt t="43238" x="3505200" y="4217988"/>
          <p14:tracePt t="43254" x="3524250" y="4217988"/>
          <p14:tracePt t="43261" x="3535363" y="4217988"/>
          <p14:tracePt t="43278" x="3565525" y="4217988"/>
          <p14:tracePt t="43294" x="3584575" y="4217988"/>
          <p14:tracePt t="43312" x="3635375" y="4206875"/>
          <p14:tracePt t="43331" x="3686175" y="4206875"/>
          <p14:tracePt t="43346" x="3735388" y="4206875"/>
          <p14:tracePt t="43360" x="3756025" y="4206875"/>
          <p14:tracePt t="43377" x="3795713" y="4206875"/>
          <p14:tracePt t="43396" x="3867150" y="4206875"/>
          <p14:tracePt t="43414" x="3946525" y="4206875"/>
          <p14:tracePt t="43431" x="4006850" y="4206875"/>
          <p14:tracePt t="43446" x="4076700" y="4206875"/>
          <p14:tracePt t="43466" x="4127500" y="4206875"/>
          <p14:tracePt t="43479" x="4157663" y="4206875"/>
          <p14:tracePt t="43497" x="4227513" y="4206875"/>
          <p14:tracePt t="43513" x="4378325" y="4206875"/>
          <p14:tracePt t="43529" x="4579938" y="4206875"/>
          <p14:tracePt t="43545" x="4791075" y="4206875"/>
          <p14:tracePt t="43563" x="4991100" y="4206875"/>
          <p14:tracePt t="43578" x="5102225" y="4206875"/>
          <p14:tracePt t="43593" x="5172075" y="4206875"/>
          <p14:tracePt t="43610" x="5241925" y="4206875"/>
          <p14:tracePt t="43628" x="5302250" y="4206875"/>
          <p14:tracePt t="43647" x="5383213" y="4206875"/>
          <p14:tracePt t="44254" x="5402263" y="4206875"/>
          <p14:tracePt t="44261" x="5443538" y="4206875"/>
          <p14:tracePt t="44278" x="5643563" y="4206875"/>
          <p14:tracePt t="44294" x="6186488" y="4227513"/>
          <p14:tracePt t="44312" x="7050088" y="4227513"/>
          <p14:tracePt t="44328" x="7974013" y="4227513"/>
          <p14:tracePt t="44347" x="8596313" y="4227513"/>
          <p14:tracePt t="44369" x="8626475" y="4237038"/>
          <p14:tracePt t="44466" x="8616950" y="4237038"/>
          <p14:tracePt t="44474" x="8607425" y="4237038"/>
          <p14:tracePt t="44489" x="8596313" y="4237038"/>
          <p14:tracePt t="44497" x="8577263" y="4237038"/>
          <p14:tracePt t="44512" x="8566150" y="4237038"/>
          <p14:tracePt t="44529" x="8556625" y="4237038"/>
          <p14:tracePt t="44549" x="8547100" y="4237038"/>
          <p14:tracePt t="44563" x="8535988" y="4237038"/>
          <p14:tracePt t="44585" x="8516938" y="4237038"/>
          <p14:tracePt t="44604" x="8505825" y="4237038"/>
          <p14:tracePt t="44611" x="8486775" y="4237038"/>
          <p14:tracePt t="44628" x="8466138" y="4237038"/>
          <p14:tracePt t="44645" x="8435975" y="4237038"/>
          <p14:tracePt t="44661" x="8415338" y="4237038"/>
          <p14:tracePt t="44678" x="8375650" y="4237038"/>
          <p14:tracePt t="44694" x="8335963" y="4237038"/>
          <p14:tracePt t="44711" x="8305800" y="4246563"/>
          <p14:tracePt t="44728" x="8275638" y="4246563"/>
          <p14:tracePt t="44745" x="8234363" y="4257675"/>
          <p14:tracePt t="44764" x="8194675" y="4267200"/>
          <p14:tracePt t="44779" x="8164513" y="4267200"/>
          <p14:tracePt t="44795" x="8154988" y="4267200"/>
          <p14:tracePt t="44799" x="8145463" y="4267200"/>
          <p14:tracePt t="44814" x="8124825" y="4276725"/>
          <p14:tracePt t="44834" x="8104188" y="4276725"/>
          <p14:tracePt t="44846" x="8085138" y="4276725"/>
          <p14:tracePt t="44864" x="8074025" y="4276725"/>
          <p14:tracePt t="44885" x="8064500" y="4276725"/>
          <p14:tracePt t="45509" x="8054975" y="4276725"/>
          <p14:tracePt t="45551" x="8043863" y="4287838"/>
          <p14:tracePt t="45647" x="8034338" y="4287838"/>
          <p14:tracePt t="45892" x="8024813" y="4287838"/>
          <p14:tracePt t="45968" x="8013700" y="4287838"/>
          <p14:tracePt t="46080" x="8004175" y="4287838"/>
          <p14:tracePt t="46097" x="7994650" y="4287838"/>
          <p14:tracePt t="46201" x="7983538" y="4287838"/>
          <p14:tracePt t="46978" x="7974013" y="4287838"/>
          <p14:tracePt t="47014" x="7964488" y="4287838"/>
          <p14:tracePt t="47028" x="7953375" y="4297363"/>
          <p14:tracePt t="47076" x="7943850" y="4297363"/>
          <p14:tracePt t="47108" x="7934325" y="4297363"/>
          <p14:tracePt t="47163" x="7923213" y="4297363"/>
          <p14:tracePt t="47180" x="7913688" y="4297363"/>
          <p14:tracePt t="47205" x="7904163" y="4297363"/>
          <p14:tracePt t="48054" x="7893050" y="4297363"/>
          <p14:tracePt t="48061" x="7883525" y="4306888"/>
          <p14:tracePt t="48069" x="7862888" y="4318000"/>
          <p14:tracePt t="48085" x="7843838" y="4318000"/>
          <p14:tracePt t="49135" x="7832725" y="4318000"/>
          <p14:tracePt t="49138" x="7832725" y="4327525"/>
          <p14:tracePt t="49150" x="7823200" y="4327525"/>
          <p14:tracePt t="49165" x="7813675" y="4327525"/>
          <p14:tracePt t="49492" x="7802563" y="4327525"/>
          <p14:tracePt t="49523" x="7793038" y="4327525"/>
          <p14:tracePt t="51191" x="7783513" y="4337050"/>
          <p14:tracePt t="52126" x="7762875" y="4337050"/>
          <p14:tracePt t="52131" x="7732713" y="4337050"/>
          <p14:tracePt t="52139" x="7702550" y="4327525"/>
          <p14:tracePt t="52151" x="7662863" y="4306888"/>
          <p14:tracePt t="52168" x="7612063" y="4246563"/>
          <p14:tracePt t="52190" x="7532688" y="4127500"/>
          <p14:tracePt t="52201" x="7502525" y="4086225"/>
          <p14:tracePt t="52219" x="7412038" y="3935413"/>
          <p14:tracePt t="52235" x="7321550" y="3765550"/>
          <p14:tracePt t="52251" x="7261225" y="3614738"/>
          <p14:tracePt t="52252" x="7240588" y="3544888"/>
          <p14:tracePt t="52268" x="7231063" y="3394075"/>
          <p14:tracePt t="52288" x="7231063" y="3243263"/>
          <p14:tracePt t="52303" x="7231063" y="3092450"/>
          <p14:tracePt t="52321" x="7221538" y="2941638"/>
          <p14:tracePt t="52337" x="7210425" y="2751138"/>
          <p14:tracePt t="52351" x="7231063" y="2509838"/>
          <p14:tracePt t="52369" x="7300913" y="2268538"/>
          <p14:tracePt t="52386" x="7381875" y="1998663"/>
          <p14:tracePt t="52401" x="7472363" y="1727200"/>
          <p14:tracePt t="52418" x="7542213" y="1416050"/>
          <p14:tracePt t="52435" x="7593013" y="1154113"/>
          <p14:tracePt t="52436" x="7642225" y="1044575"/>
          <p14:tracePt t="52452" x="7723188" y="863600"/>
          <p14:tracePt t="52468" x="7783513" y="733425"/>
          <p14:tracePt t="52485" x="7823200" y="622300"/>
          <p14:tracePt t="52504" x="7843838" y="573088"/>
          <p14:tracePt t="52518" x="7862888" y="522288"/>
          <p14:tracePt t="52539" x="7883525" y="452438"/>
          <p14:tracePt t="52552" x="7893050" y="431800"/>
          <p14:tracePt t="52569" x="7904163" y="371475"/>
          <p14:tracePt t="52586" x="7934325" y="301625"/>
          <p14:tracePt t="52604" x="7964488" y="160338"/>
          <p14:tracePt t="52618" x="7964488" y="100013"/>
          <p14:tracePt t="53905" x="7713663" y="141288"/>
          <p14:tracePt t="53919" x="7642225" y="230188"/>
          <p14:tracePt t="53936" x="7491413" y="441325"/>
          <p14:tracePt t="53954" x="7150100" y="1195388"/>
          <p14:tracePt t="53970" x="7019925" y="1778000"/>
          <p14:tracePt t="53986" x="6980238" y="2449513"/>
          <p14:tracePt t="54004" x="6980238" y="2962275"/>
          <p14:tracePt t="54019" x="6999288" y="3343275"/>
          <p14:tracePt t="54038" x="7029450" y="3614738"/>
          <p14:tracePt t="54057" x="7050088" y="3905250"/>
          <p14:tracePt t="54069" x="7050088" y="4006850"/>
          <p14:tracePt t="54086" x="7040563" y="4197350"/>
          <p14:tracePt t="54103" x="6999288" y="4367213"/>
          <p14:tracePt t="54119" x="6938963" y="4529138"/>
          <p14:tracePt t="54135" x="6869113" y="4668838"/>
          <p14:tracePt t="54152" x="6829425" y="4759325"/>
          <p14:tracePt t="54169" x="6799263" y="4819650"/>
          <p14:tracePt t="54186" x="6748463" y="4889500"/>
          <p14:tracePt t="54203" x="6729413" y="4919663"/>
          <p14:tracePt t="54219" x="6699250" y="4949825"/>
          <p14:tracePt t="54238" x="6678613" y="4970463"/>
          <p14:tracePt t="54254" x="6657975" y="4991100"/>
          <p14:tracePt t="54269" x="6648450" y="5000625"/>
          <p14:tracePt t="54899" x="6648450" y="4991100"/>
          <p14:tracePt t="54915" x="6648450" y="4979988"/>
          <p14:tracePt t="54948" x="6648450" y="4970463"/>
          <p14:tracePt t="54981" x="6648450" y="4960938"/>
          <p14:tracePt t="55019" x="6648450" y="4949825"/>
          <p14:tracePt t="55816" x="6648450" y="4940300"/>
          <p14:tracePt t="55823" x="6648450" y="4930775"/>
          <p14:tracePt t="55848" x="6648450" y="4919663"/>
          <p14:tracePt t="55864" x="6648450" y="4900613"/>
          <p14:tracePt t="55879" x="6648450" y="4889500"/>
          <p14:tracePt t="55896" x="6648450" y="4879975"/>
          <p14:tracePt t="55912" x="6648450" y="4870450"/>
          <p14:tracePt t="55927" x="6648450" y="4859338"/>
          <p14:tracePt t="55953" x="6648450" y="4849813"/>
          <p14:tracePt t="55968" x="6648450" y="4840288"/>
          <p14:tracePt t="55991" x="6648450" y="4829175"/>
          <p14:tracePt t="56009" x="6648450" y="4819650"/>
          <p14:tracePt t="56040" x="6648450" y="4810125"/>
          <p14:tracePt t="56063" x="6648450" y="4799013"/>
          <p14:tracePt t="56119" x="6648450" y="4789488"/>
          <p14:tracePt t="56386" x="6648450" y="4779963"/>
          <p14:tracePt t="56418" x="6648450" y="4768850"/>
          <p14:tracePt t="56585" x="6648450" y="4759325"/>
          <p14:tracePt t="56602" x="6657975" y="4759325"/>
          <p14:tracePt t="56613" x="6657975" y="4749800"/>
          <p14:tracePt t="56621" x="6669088" y="4749800"/>
          <p14:tracePt t="56641" x="6669088" y="4738688"/>
          <p14:tracePt t="56946" x="6669088" y="4729163"/>
          <p14:tracePt t="56994" x="6669088" y="4719638"/>
          <p14:tracePt t="57062" x="6669088" y="4708525"/>
          <p14:tracePt t="57420" x="6669088" y="4699000"/>
          <p14:tracePt t="57966" x="6669088" y="4689475"/>
          <p14:tracePt t="58046" x="6669088" y="4678363"/>
          <p14:tracePt t="58061" x="6678613" y="4678363"/>
          <p14:tracePt t="58077" x="6678613" y="4668838"/>
          <p14:tracePt t="58104" x="6678613" y="4659313"/>
          <p14:tracePt t="58120" x="6678613" y="4648200"/>
          <p14:tracePt t="58222" x="6678613" y="4638675"/>
          <p14:tracePt t="58321" x="6678613" y="4629150"/>
          <p14:tracePt t="64648" x="6678613" y="4619625"/>
          <p14:tracePt t="64664" x="6678613" y="4608513"/>
          <p14:tracePt t="64679" x="6678613" y="4598988"/>
          <p14:tracePt t="64687" x="6678613" y="4589463"/>
          <p14:tracePt t="65352" x="6678613" y="4578350"/>
          <p14:tracePt t="65360" x="6678613" y="4559300"/>
          <p14:tracePt t="65376" x="6678613" y="4548188"/>
          <p14:tracePt t="65383" x="6678613" y="4538663"/>
          <p14:tracePt t="65400" x="6678613" y="4529138"/>
          <p14:tracePt t="66019" x="6669088" y="4529138"/>
          <p14:tracePt t="66024" x="6648450" y="4529138"/>
          <p14:tracePt t="66031" x="6608763" y="4529138"/>
          <p14:tracePt t="66050" x="6527800" y="4529138"/>
          <p14:tracePt t="66066" x="6507163" y="4529138"/>
          <p14:tracePt t="66085" x="6467475" y="4529138"/>
          <p14:tracePt t="66096" x="6427788" y="4518025"/>
          <p14:tracePt t="66115" x="6407150" y="4518025"/>
          <p14:tracePt t="66131" x="6376988" y="4518025"/>
          <p14:tracePt t="66146" x="6367463" y="4518025"/>
          <p14:tracePt t="66178" x="6346825" y="4518025"/>
          <p14:tracePt t="66183" x="6316663" y="4518025"/>
          <p14:tracePt t="66197" x="6286500" y="4508500"/>
          <p14:tracePt t="66213" x="6267450" y="4478338"/>
          <p14:tracePt t="66230" x="6246813" y="4348163"/>
          <p14:tracePt t="66246" x="6246813" y="4067175"/>
          <p14:tracePt t="66263" x="6276975" y="3022600"/>
          <p14:tracePt t="66281" x="6337300" y="1978025"/>
          <p14:tracePt t="66297" x="6446838" y="893763"/>
        </p14:tracePtLst>
      </p14:laserTrace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3592" y="348302"/>
            <a:ext cx="10371688" cy="867930"/>
          </a:xfrm>
        </p:spPr>
        <p:txBody>
          <a:bodyPr wrap="square">
            <a:spAutoFit/>
          </a:bodyPr>
          <a:lstStyle/>
          <a:p>
            <a:pPr lvl="0" algn="ctr"/>
            <a:r>
              <a:rPr lang="en-US" altLang="ja-JP" sz="2800" dirty="0"/>
              <a:t>Recent &amp; Planned launches and Instrument Updates that are relevant to GSICS </a:t>
            </a:r>
            <a:r>
              <a:rPr lang="en-US" altLang="ja-JP" sz="2800" dirty="0">
                <a:solidFill>
                  <a:schemeClr val="tx1"/>
                </a:solidFill>
              </a:rPr>
              <a:t>(1) JAXA Missions</a:t>
            </a:r>
            <a:endParaRPr lang="en-GB" altLang="ja-JP" sz="2800" b="1" dirty="0">
              <a:solidFill>
                <a:schemeClr val="tx1"/>
              </a:solidFill>
            </a:endParaRPr>
          </a:p>
        </p:txBody>
      </p:sp>
      <p:graphicFrame>
        <p:nvGraphicFramePr>
          <p:cNvPr id="3" name="Google Shape;62;p2">
            <a:extLst>
              <a:ext uri="{FF2B5EF4-FFF2-40B4-BE49-F238E27FC236}">
                <a16:creationId xmlns:a16="http://schemas.microsoft.com/office/drawing/2014/main" id="{6C4AA759-62C7-BCBF-5EEC-CEFCE135899D}"/>
              </a:ext>
            </a:extLst>
          </p:cNvPr>
          <p:cNvGraphicFramePr/>
          <p:nvPr>
            <p:extLst>
              <p:ext uri="{D42A27DB-BD31-4B8C-83A1-F6EECF244321}">
                <p14:modId xmlns:p14="http://schemas.microsoft.com/office/powerpoint/2010/main" val="2287341184"/>
              </p:ext>
            </p:extLst>
          </p:nvPr>
        </p:nvGraphicFramePr>
        <p:xfrm>
          <a:off x="366387" y="1481663"/>
          <a:ext cx="11459225" cy="4638541"/>
        </p:xfrm>
        <a:graphic>
          <a:graphicData uri="http://schemas.openxmlformats.org/drawingml/2006/table">
            <a:tbl>
              <a:tblPr>
                <a:noFill/>
              </a:tblPr>
              <a:tblGrid>
                <a:gridCol w="2400925">
                  <a:extLst>
                    <a:ext uri="{9D8B030D-6E8A-4147-A177-3AD203B41FA5}">
                      <a16:colId xmlns:a16="http://schemas.microsoft.com/office/drawing/2014/main" val="20000"/>
                    </a:ext>
                  </a:extLst>
                </a:gridCol>
                <a:gridCol w="201550">
                  <a:extLst>
                    <a:ext uri="{9D8B030D-6E8A-4147-A177-3AD203B41FA5}">
                      <a16:colId xmlns:a16="http://schemas.microsoft.com/office/drawing/2014/main" val="20001"/>
                    </a:ext>
                  </a:extLst>
                </a:gridCol>
                <a:gridCol w="632625">
                  <a:extLst>
                    <a:ext uri="{9D8B030D-6E8A-4147-A177-3AD203B41FA5}">
                      <a16:colId xmlns:a16="http://schemas.microsoft.com/office/drawing/2014/main" val="20002"/>
                    </a:ext>
                  </a:extLst>
                </a:gridCol>
                <a:gridCol w="632625">
                  <a:extLst>
                    <a:ext uri="{9D8B030D-6E8A-4147-A177-3AD203B41FA5}">
                      <a16:colId xmlns:a16="http://schemas.microsoft.com/office/drawing/2014/main" val="20003"/>
                    </a:ext>
                  </a:extLst>
                </a:gridCol>
                <a:gridCol w="632625">
                  <a:extLst>
                    <a:ext uri="{9D8B030D-6E8A-4147-A177-3AD203B41FA5}">
                      <a16:colId xmlns:a16="http://schemas.microsoft.com/office/drawing/2014/main" val="20004"/>
                    </a:ext>
                  </a:extLst>
                </a:gridCol>
                <a:gridCol w="632625">
                  <a:extLst>
                    <a:ext uri="{9D8B030D-6E8A-4147-A177-3AD203B41FA5}">
                      <a16:colId xmlns:a16="http://schemas.microsoft.com/office/drawing/2014/main" val="20005"/>
                    </a:ext>
                  </a:extLst>
                </a:gridCol>
                <a:gridCol w="632625">
                  <a:extLst>
                    <a:ext uri="{9D8B030D-6E8A-4147-A177-3AD203B41FA5}">
                      <a16:colId xmlns:a16="http://schemas.microsoft.com/office/drawing/2014/main" val="20006"/>
                    </a:ext>
                  </a:extLst>
                </a:gridCol>
                <a:gridCol w="632625">
                  <a:extLst>
                    <a:ext uri="{9D8B030D-6E8A-4147-A177-3AD203B41FA5}">
                      <a16:colId xmlns:a16="http://schemas.microsoft.com/office/drawing/2014/main" val="20007"/>
                    </a:ext>
                  </a:extLst>
                </a:gridCol>
                <a:gridCol w="632625">
                  <a:extLst>
                    <a:ext uri="{9D8B030D-6E8A-4147-A177-3AD203B41FA5}">
                      <a16:colId xmlns:a16="http://schemas.microsoft.com/office/drawing/2014/main" val="20008"/>
                    </a:ext>
                  </a:extLst>
                </a:gridCol>
                <a:gridCol w="632625">
                  <a:extLst>
                    <a:ext uri="{9D8B030D-6E8A-4147-A177-3AD203B41FA5}">
                      <a16:colId xmlns:a16="http://schemas.microsoft.com/office/drawing/2014/main" val="20009"/>
                    </a:ext>
                  </a:extLst>
                </a:gridCol>
                <a:gridCol w="632625">
                  <a:extLst>
                    <a:ext uri="{9D8B030D-6E8A-4147-A177-3AD203B41FA5}">
                      <a16:colId xmlns:a16="http://schemas.microsoft.com/office/drawing/2014/main" val="20010"/>
                    </a:ext>
                  </a:extLst>
                </a:gridCol>
                <a:gridCol w="632625">
                  <a:extLst>
                    <a:ext uri="{9D8B030D-6E8A-4147-A177-3AD203B41FA5}">
                      <a16:colId xmlns:a16="http://schemas.microsoft.com/office/drawing/2014/main" val="20011"/>
                    </a:ext>
                  </a:extLst>
                </a:gridCol>
                <a:gridCol w="632625">
                  <a:extLst>
                    <a:ext uri="{9D8B030D-6E8A-4147-A177-3AD203B41FA5}">
                      <a16:colId xmlns:a16="http://schemas.microsoft.com/office/drawing/2014/main" val="20012"/>
                    </a:ext>
                  </a:extLst>
                </a:gridCol>
                <a:gridCol w="632625">
                  <a:extLst>
                    <a:ext uri="{9D8B030D-6E8A-4147-A177-3AD203B41FA5}">
                      <a16:colId xmlns:a16="http://schemas.microsoft.com/office/drawing/2014/main" val="20013"/>
                    </a:ext>
                  </a:extLst>
                </a:gridCol>
                <a:gridCol w="632625">
                  <a:extLst>
                    <a:ext uri="{9D8B030D-6E8A-4147-A177-3AD203B41FA5}">
                      <a16:colId xmlns:a16="http://schemas.microsoft.com/office/drawing/2014/main" val="20014"/>
                    </a:ext>
                  </a:extLst>
                </a:gridCol>
                <a:gridCol w="632625">
                  <a:extLst>
                    <a:ext uri="{9D8B030D-6E8A-4147-A177-3AD203B41FA5}">
                      <a16:colId xmlns:a16="http://schemas.microsoft.com/office/drawing/2014/main" val="20015"/>
                    </a:ext>
                  </a:extLst>
                </a:gridCol>
              </a:tblGrid>
              <a:tr h="277450">
                <a:tc>
                  <a:txBody>
                    <a:bodyPr/>
                    <a:lstStyle/>
                    <a:p>
                      <a:pPr marL="84138" marR="0" lvl="0" indent="0" algn="l" rtl="0">
                        <a:lnSpc>
                          <a:spcPct val="100000"/>
                        </a:lnSpc>
                        <a:spcBef>
                          <a:spcPts val="0"/>
                        </a:spcBef>
                        <a:spcAft>
                          <a:spcPts val="0"/>
                        </a:spcAft>
                        <a:buClr>
                          <a:schemeClr val="dk1"/>
                        </a:buClr>
                        <a:buSzPts val="1200"/>
                        <a:buFont typeface="Arimo"/>
                        <a:buNone/>
                      </a:pPr>
                      <a:r>
                        <a:rPr lang="en-US" sz="1200" b="0" i="0" u="none" strike="noStrike" cap="none" dirty="0">
                          <a:solidFill>
                            <a:schemeClr val="dk1"/>
                          </a:solidFill>
                          <a:latin typeface="Arimo"/>
                          <a:ea typeface="Arimo"/>
                          <a:cs typeface="Arimo"/>
                          <a:sym typeface="Arimo"/>
                        </a:rPr>
                        <a:t>Targets (JFY: Apr-Mar)</a:t>
                      </a:r>
                      <a:endParaRPr dirty="0"/>
                    </a:p>
                  </a:txBody>
                  <a:tcPr marL="18000" marR="18000" marT="18000" marB="18000" anchor="ctr">
                    <a:lnL w="2857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chemeClr val="dk1"/>
                        </a:buClr>
                        <a:buSzPts val="1600"/>
                        <a:buFont typeface="MS PGothic"/>
                        <a:buNone/>
                      </a:pPr>
                      <a:endParaRPr sz="16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600"/>
                        <a:buFont typeface="Arimo"/>
                        <a:buNone/>
                      </a:pPr>
                      <a:r>
                        <a:rPr lang="en-US" sz="1600" b="0" i="0" u="none" strike="noStrike" cap="none">
                          <a:solidFill>
                            <a:schemeClr val="dk1"/>
                          </a:solidFill>
                          <a:latin typeface="Arimo"/>
                          <a:ea typeface="Arimo"/>
                          <a:cs typeface="Arimo"/>
                          <a:sym typeface="Arimo"/>
                        </a:rPr>
                        <a:t>2018</a:t>
                      </a:r>
                      <a:endParaRPr/>
                    </a:p>
                  </a:txBody>
                  <a:tcPr marL="18000" marR="18000" marT="18000" marB="18000" anchor="ctr">
                    <a:lnL w="12700" cap="flat" cmpd="sng">
                      <a:solidFill>
                        <a:srgbClr val="000000"/>
                      </a:solidFill>
                      <a:prstDash val="solid"/>
                      <a:round/>
                      <a:headEnd type="none" w="sm" len="sm"/>
                      <a:tailEnd type="none" w="sm" len="sm"/>
                    </a:lnL>
                    <a:lnR w="12700" cap="flat" cmpd="sng">
                      <a:solidFill>
                        <a:srgbClr val="000000"/>
                      </a:solidFill>
                      <a:prstDash val="dot"/>
                      <a:round/>
                      <a:headEnd type="none" w="sm" len="sm"/>
                      <a:tailEnd type="none" w="sm" len="sm"/>
                    </a:lnR>
                    <a:lnT w="2857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600"/>
                        <a:buFont typeface="Arimo"/>
                        <a:buNone/>
                      </a:pPr>
                      <a:r>
                        <a:rPr lang="en-US" sz="1600" b="0" i="0" u="none" strike="noStrike" cap="none">
                          <a:solidFill>
                            <a:schemeClr val="dk1"/>
                          </a:solidFill>
                          <a:latin typeface="Arimo"/>
                          <a:ea typeface="Arimo"/>
                          <a:cs typeface="Arimo"/>
                          <a:sym typeface="Arimo"/>
                        </a:rPr>
                        <a:t>2019</a:t>
                      </a:r>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2857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600"/>
                        <a:buFont typeface="Arimo"/>
                        <a:buNone/>
                      </a:pPr>
                      <a:r>
                        <a:rPr lang="en-US" sz="1600" b="0" i="0" u="none" strike="noStrike" cap="none">
                          <a:solidFill>
                            <a:schemeClr val="dk1"/>
                          </a:solidFill>
                          <a:latin typeface="Arimo"/>
                          <a:ea typeface="Arimo"/>
                          <a:cs typeface="Arimo"/>
                          <a:sym typeface="Arimo"/>
                        </a:rPr>
                        <a:t>2020</a:t>
                      </a:r>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2857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chemeClr val="dk1"/>
                        </a:buClr>
                        <a:buSzPts val="1600"/>
                        <a:buFont typeface="Arimo"/>
                        <a:buNone/>
                      </a:pPr>
                      <a:r>
                        <a:rPr lang="en-US" sz="1600" b="0" i="0" u="none" strike="noStrike" cap="none">
                          <a:solidFill>
                            <a:schemeClr val="dk1"/>
                          </a:solidFill>
                          <a:latin typeface="Arimo"/>
                          <a:ea typeface="Arimo"/>
                          <a:cs typeface="Arimo"/>
                          <a:sym typeface="Arimo"/>
                        </a:rPr>
                        <a:t>2021</a:t>
                      </a:r>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2857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600"/>
                        <a:buFont typeface="Arimo"/>
                        <a:buNone/>
                      </a:pPr>
                      <a:r>
                        <a:rPr lang="en-US" sz="1600" b="0" i="0" u="none" strike="noStrike" cap="none">
                          <a:solidFill>
                            <a:schemeClr val="dk1"/>
                          </a:solidFill>
                          <a:latin typeface="Arimo"/>
                          <a:ea typeface="Arimo"/>
                          <a:cs typeface="Arimo"/>
                          <a:sym typeface="Arimo"/>
                        </a:rPr>
                        <a:t>2022</a:t>
                      </a:r>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2857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600"/>
                        <a:buFont typeface="Arimo"/>
                        <a:buNone/>
                      </a:pPr>
                      <a:r>
                        <a:rPr lang="en-US" sz="1600" b="0" i="0" u="none" strike="noStrike" cap="none">
                          <a:solidFill>
                            <a:schemeClr val="dk1"/>
                          </a:solidFill>
                          <a:latin typeface="Arimo"/>
                          <a:ea typeface="Arimo"/>
                          <a:cs typeface="Arimo"/>
                          <a:sym typeface="Arimo"/>
                        </a:rPr>
                        <a:t>2023</a:t>
                      </a:r>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2857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600"/>
                        <a:buFont typeface="Arimo"/>
                        <a:buNone/>
                      </a:pPr>
                      <a:r>
                        <a:rPr lang="en-US" sz="1600" b="0" i="0" u="none" strike="noStrike" cap="none">
                          <a:solidFill>
                            <a:schemeClr val="dk1"/>
                          </a:solidFill>
                          <a:latin typeface="Arimo"/>
                          <a:ea typeface="Arimo"/>
                          <a:cs typeface="Arimo"/>
                          <a:sym typeface="Arimo"/>
                        </a:rPr>
                        <a:t>2024</a:t>
                      </a:r>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2857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chemeClr val="dk1"/>
                        </a:buClr>
                        <a:buSzPts val="1600"/>
                        <a:buFont typeface="Arimo"/>
                        <a:buNone/>
                      </a:pPr>
                      <a:r>
                        <a:rPr lang="en-US" sz="1600" b="0" i="0" u="none" strike="noStrike" cap="none">
                          <a:solidFill>
                            <a:schemeClr val="dk1"/>
                          </a:solidFill>
                          <a:latin typeface="Arimo"/>
                          <a:ea typeface="Arimo"/>
                          <a:cs typeface="Arimo"/>
                          <a:sym typeface="Arimo"/>
                        </a:rPr>
                        <a:t>2025</a:t>
                      </a:r>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2857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600"/>
                        <a:buFont typeface="Arimo"/>
                        <a:buNone/>
                      </a:pPr>
                      <a:r>
                        <a:rPr lang="en-US" sz="1600" b="0" i="0" u="none" strike="noStrike" cap="none">
                          <a:solidFill>
                            <a:schemeClr val="dk1"/>
                          </a:solidFill>
                          <a:latin typeface="Arimo"/>
                          <a:ea typeface="Arimo"/>
                          <a:cs typeface="Arimo"/>
                          <a:sym typeface="Arimo"/>
                        </a:rPr>
                        <a:t>2026</a:t>
                      </a:r>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2857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600"/>
                        <a:buFont typeface="Arimo"/>
                        <a:buNone/>
                      </a:pPr>
                      <a:r>
                        <a:rPr lang="en-US" sz="1600" b="0" i="0" u="none" strike="noStrike" cap="none">
                          <a:solidFill>
                            <a:schemeClr val="dk1"/>
                          </a:solidFill>
                          <a:latin typeface="Arimo"/>
                          <a:ea typeface="Arimo"/>
                          <a:cs typeface="Arimo"/>
                          <a:sym typeface="Arimo"/>
                        </a:rPr>
                        <a:t>2027</a:t>
                      </a:r>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2857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600"/>
                        <a:buFont typeface="Arimo"/>
                        <a:buNone/>
                      </a:pPr>
                      <a:r>
                        <a:rPr lang="en-US" sz="1600" b="0" i="0" u="none" strike="noStrike" cap="none">
                          <a:solidFill>
                            <a:schemeClr val="dk1"/>
                          </a:solidFill>
                          <a:latin typeface="Arimo"/>
                          <a:ea typeface="Arimo"/>
                          <a:cs typeface="Arimo"/>
                          <a:sym typeface="Arimo"/>
                        </a:rPr>
                        <a:t>2028</a:t>
                      </a:r>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2857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600"/>
                        <a:buFont typeface="Arimo"/>
                        <a:buNone/>
                      </a:pPr>
                      <a:r>
                        <a:rPr lang="en-US" sz="1600" b="0" i="0" u="none" strike="noStrike" cap="none">
                          <a:solidFill>
                            <a:schemeClr val="dk1"/>
                          </a:solidFill>
                          <a:latin typeface="Arimo"/>
                          <a:ea typeface="Arimo"/>
                          <a:cs typeface="Arimo"/>
                          <a:sym typeface="Arimo"/>
                        </a:rPr>
                        <a:t>2029</a:t>
                      </a:r>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2857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600"/>
                        <a:buFont typeface="Arimo"/>
                        <a:buNone/>
                      </a:pPr>
                      <a:r>
                        <a:rPr lang="en-US" sz="1600" b="0" i="0" u="none" strike="noStrike" cap="none">
                          <a:solidFill>
                            <a:schemeClr val="dk1"/>
                          </a:solidFill>
                          <a:latin typeface="Arimo"/>
                          <a:ea typeface="Arimo"/>
                          <a:cs typeface="Arimo"/>
                          <a:sym typeface="Arimo"/>
                        </a:rPr>
                        <a:t>2030</a:t>
                      </a:r>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2857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600"/>
                        <a:buFont typeface="Arimo"/>
                        <a:buNone/>
                      </a:pPr>
                      <a:r>
                        <a:rPr lang="en-US" sz="1600" b="0" i="0" u="none" strike="noStrike" cap="none">
                          <a:solidFill>
                            <a:schemeClr val="dk1"/>
                          </a:solidFill>
                          <a:latin typeface="Arimo"/>
                          <a:ea typeface="Arimo"/>
                          <a:cs typeface="Arimo"/>
                          <a:sym typeface="Arimo"/>
                        </a:rPr>
                        <a:t>2031</a:t>
                      </a:r>
                      <a:endParaRPr/>
                    </a:p>
                  </a:txBody>
                  <a:tcPr marL="18000" marR="18000" marT="18000" marB="18000" anchor="ctr">
                    <a:lnL w="12700" cap="flat" cmpd="sng">
                      <a:solidFill>
                        <a:srgbClr val="000000"/>
                      </a:solidFill>
                      <a:prstDash val="dot"/>
                      <a:round/>
                      <a:headEnd type="none" w="sm" len="sm"/>
                      <a:tailEnd type="none" w="sm" len="sm"/>
                    </a:lnL>
                    <a:lnR w="2857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1112500">
                <a:tc>
                  <a:txBody>
                    <a:bodyPr/>
                    <a:lstStyle/>
                    <a:p>
                      <a:pPr marL="0" marR="0" lvl="0" indent="0" algn="l" rtl="0">
                        <a:lnSpc>
                          <a:spcPct val="90000"/>
                        </a:lnSpc>
                        <a:spcBef>
                          <a:spcPts val="0"/>
                        </a:spcBef>
                        <a:spcAft>
                          <a:spcPts val="0"/>
                        </a:spcAft>
                        <a:buClr>
                          <a:srgbClr val="0066FF"/>
                        </a:buClr>
                        <a:buSzPts val="1600"/>
                        <a:buFont typeface="Arimo"/>
                        <a:buNone/>
                      </a:pPr>
                      <a:r>
                        <a:rPr lang="en-US" sz="1600" b="1" i="0" u="none" strike="noStrike" cap="none">
                          <a:solidFill>
                            <a:srgbClr val="0066FF"/>
                          </a:solidFill>
                          <a:latin typeface="Arimo"/>
                          <a:ea typeface="Arimo"/>
                          <a:cs typeface="Arimo"/>
                          <a:sym typeface="Arimo"/>
                        </a:rPr>
                        <a:t>Disasters Management </a:t>
                      </a:r>
                      <a:endParaRPr/>
                    </a:p>
                    <a:p>
                      <a:pPr marL="0" marR="0" lvl="0" indent="0" algn="l" rtl="0">
                        <a:lnSpc>
                          <a:spcPct val="90000"/>
                        </a:lnSpc>
                        <a:spcBef>
                          <a:spcPts val="0"/>
                        </a:spcBef>
                        <a:spcAft>
                          <a:spcPts val="0"/>
                        </a:spcAft>
                        <a:buClr>
                          <a:srgbClr val="0066FF"/>
                        </a:buClr>
                        <a:buSzPts val="1600"/>
                        <a:buFont typeface="Arimo"/>
                        <a:buNone/>
                      </a:pPr>
                      <a:r>
                        <a:rPr lang="en-US" sz="1600" b="1" i="0" u="none" strike="noStrike" cap="none">
                          <a:solidFill>
                            <a:srgbClr val="0066FF"/>
                          </a:solidFill>
                          <a:latin typeface="Arimo"/>
                          <a:ea typeface="Arimo"/>
                          <a:cs typeface="Arimo"/>
                          <a:sym typeface="Arimo"/>
                        </a:rPr>
                        <a:t>  &amp; Land Monitoring</a:t>
                      </a:r>
                      <a:endParaRPr/>
                    </a:p>
                    <a:p>
                      <a:pPr marL="82550" marR="0" lvl="0" indent="0" algn="l" rtl="0">
                        <a:lnSpc>
                          <a:spcPct val="90000"/>
                        </a:lnSpc>
                        <a:spcBef>
                          <a:spcPts val="0"/>
                        </a:spcBef>
                        <a:spcAft>
                          <a:spcPts val="0"/>
                        </a:spcAft>
                        <a:buClr>
                          <a:schemeClr val="dk1"/>
                        </a:buClr>
                        <a:buSzPts val="1200"/>
                        <a:buFont typeface="Arimo"/>
                        <a:buNone/>
                      </a:pPr>
                      <a:r>
                        <a:rPr lang="en-US" sz="1200" b="0" i="0" u="none" strike="noStrike" cap="none">
                          <a:solidFill>
                            <a:schemeClr val="dk1"/>
                          </a:solidFill>
                          <a:latin typeface="Arimo"/>
                          <a:ea typeface="Arimo"/>
                          <a:cs typeface="Arimo"/>
                          <a:sym typeface="Arimo"/>
                        </a:rPr>
                        <a:t>JERS1/OPS, SAR (1992-1998)</a:t>
                      </a:r>
                      <a:endParaRPr/>
                    </a:p>
                    <a:p>
                      <a:pPr marL="82550" marR="0" lvl="0" indent="0" algn="l" rtl="0">
                        <a:lnSpc>
                          <a:spcPct val="90000"/>
                        </a:lnSpc>
                        <a:spcBef>
                          <a:spcPts val="0"/>
                        </a:spcBef>
                        <a:spcAft>
                          <a:spcPts val="0"/>
                        </a:spcAft>
                        <a:buClr>
                          <a:schemeClr val="dk1"/>
                        </a:buClr>
                        <a:buSzPts val="1200"/>
                        <a:buFont typeface="Arimo"/>
                        <a:buNone/>
                      </a:pPr>
                      <a:r>
                        <a:rPr lang="en-US" sz="1200" b="0" i="0" u="none" strike="noStrike" cap="none">
                          <a:solidFill>
                            <a:schemeClr val="dk1"/>
                          </a:solidFill>
                          <a:latin typeface="Arimo"/>
                          <a:ea typeface="Arimo"/>
                          <a:cs typeface="Arimo"/>
                          <a:sym typeface="Arimo"/>
                        </a:rPr>
                        <a:t>ADEOS-I/AVNIR</a:t>
                      </a:r>
                      <a:endParaRPr/>
                    </a:p>
                    <a:p>
                      <a:pPr marL="82550" marR="0" lvl="0" indent="0" algn="l" rtl="0">
                        <a:lnSpc>
                          <a:spcPct val="90000"/>
                        </a:lnSpc>
                        <a:spcBef>
                          <a:spcPts val="0"/>
                        </a:spcBef>
                        <a:spcAft>
                          <a:spcPts val="0"/>
                        </a:spcAft>
                        <a:buClr>
                          <a:schemeClr val="dk1"/>
                        </a:buClr>
                        <a:buSzPts val="1200"/>
                        <a:buFont typeface="Arimo"/>
                        <a:buNone/>
                      </a:pPr>
                      <a:r>
                        <a:rPr lang="en-US" sz="1200" b="0" i="0" u="none" strike="noStrike" cap="none">
                          <a:solidFill>
                            <a:schemeClr val="dk1"/>
                          </a:solidFill>
                          <a:latin typeface="Arimo"/>
                          <a:ea typeface="Arimo"/>
                          <a:cs typeface="Arimo"/>
                          <a:sym typeface="Arimo"/>
                        </a:rPr>
                        <a:t>ALOS/AVNIR2, PALSAR (2006-2011)</a:t>
                      </a:r>
                      <a:endParaRPr/>
                    </a:p>
                  </a:txBody>
                  <a:tcPr marL="36000" marR="36000" marT="18000" marB="18000">
                    <a:lnL w="2857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solid"/>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dirty="0">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lt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2857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816275">
                <a:tc>
                  <a:txBody>
                    <a:bodyPr/>
                    <a:lstStyle/>
                    <a:p>
                      <a:pPr marL="0" marR="0" lvl="0" indent="0" algn="l" rtl="0">
                        <a:lnSpc>
                          <a:spcPct val="90000"/>
                        </a:lnSpc>
                        <a:spcBef>
                          <a:spcPts val="0"/>
                        </a:spcBef>
                        <a:spcAft>
                          <a:spcPts val="0"/>
                        </a:spcAft>
                        <a:buClr>
                          <a:srgbClr val="0066FF"/>
                        </a:buClr>
                        <a:buSzPts val="1600"/>
                        <a:buFont typeface="Arimo"/>
                        <a:buNone/>
                      </a:pPr>
                      <a:r>
                        <a:rPr lang="en-US" sz="1600" b="1" i="0" u="none" strike="noStrike" cap="none">
                          <a:solidFill>
                            <a:srgbClr val="0066FF"/>
                          </a:solidFill>
                          <a:latin typeface="Arimo"/>
                          <a:ea typeface="Arimo"/>
                          <a:cs typeface="Arimo"/>
                          <a:sym typeface="Arimo"/>
                        </a:rPr>
                        <a:t>Climate System</a:t>
                      </a:r>
                      <a:endParaRPr/>
                    </a:p>
                    <a:p>
                      <a:pPr marL="92075" marR="0" lvl="0" indent="-114300" algn="l" rtl="0">
                        <a:lnSpc>
                          <a:spcPct val="90000"/>
                        </a:lnSpc>
                        <a:spcBef>
                          <a:spcPts val="0"/>
                        </a:spcBef>
                        <a:spcAft>
                          <a:spcPts val="0"/>
                        </a:spcAft>
                        <a:buClr>
                          <a:schemeClr val="dk1"/>
                        </a:buClr>
                        <a:buSzPts val="1800"/>
                        <a:buFont typeface="Arial"/>
                        <a:buChar char="•"/>
                      </a:pPr>
                      <a:r>
                        <a:rPr lang="en-US" sz="1800" b="1" i="0" u="none" strike="noStrike" cap="none">
                          <a:solidFill>
                            <a:schemeClr val="dk1"/>
                          </a:solidFill>
                          <a:latin typeface="Arimo"/>
                          <a:ea typeface="Arimo"/>
                          <a:cs typeface="Arimo"/>
                          <a:sym typeface="Arimo"/>
                        </a:rPr>
                        <a:t>Climate change</a:t>
                      </a:r>
                      <a:endParaRPr/>
                    </a:p>
                    <a:p>
                      <a:pPr marL="82550" marR="0" lvl="0" indent="0" algn="l" rtl="0">
                        <a:lnSpc>
                          <a:spcPct val="90000"/>
                        </a:lnSpc>
                        <a:spcBef>
                          <a:spcPts val="0"/>
                        </a:spcBef>
                        <a:spcAft>
                          <a:spcPts val="0"/>
                        </a:spcAft>
                        <a:buClr>
                          <a:schemeClr val="dk1"/>
                        </a:buClr>
                        <a:buSzPts val="1200"/>
                        <a:buFont typeface="Arial"/>
                        <a:buNone/>
                      </a:pPr>
                      <a:r>
                        <a:rPr lang="en-US" sz="1200" b="0" i="0" u="none" strike="noStrike" cap="none">
                          <a:solidFill>
                            <a:schemeClr val="dk1"/>
                          </a:solidFill>
                          <a:latin typeface="Arimo"/>
                          <a:ea typeface="Arimo"/>
                          <a:cs typeface="Arimo"/>
                          <a:sym typeface="Arimo"/>
                        </a:rPr>
                        <a:t>ADEOS-I/OCTS (1996-1997)</a:t>
                      </a:r>
                      <a:endParaRPr/>
                    </a:p>
                    <a:p>
                      <a:pPr marL="82550" marR="0" lvl="0" indent="0" algn="l" rtl="0">
                        <a:lnSpc>
                          <a:spcPct val="90000"/>
                        </a:lnSpc>
                        <a:spcBef>
                          <a:spcPts val="0"/>
                        </a:spcBef>
                        <a:spcAft>
                          <a:spcPts val="0"/>
                        </a:spcAft>
                        <a:buClr>
                          <a:schemeClr val="dk1"/>
                        </a:buClr>
                        <a:buSzPts val="1200"/>
                        <a:buFont typeface="Arial"/>
                        <a:buNone/>
                      </a:pPr>
                      <a:r>
                        <a:rPr lang="en-US" sz="1200" b="0" i="0" u="none" strike="noStrike" cap="none">
                          <a:solidFill>
                            <a:schemeClr val="dk1"/>
                          </a:solidFill>
                          <a:latin typeface="Arimo"/>
                          <a:ea typeface="Arimo"/>
                          <a:cs typeface="Arimo"/>
                          <a:sym typeface="Arimo"/>
                        </a:rPr>
                        <a:t>ADEOS-II/GLI (2003)</a:t>
                      </a:r>
                      <a:endParaRPr/>
                    </a:p>
                  </a:txBody>
                  <a:tcPr marL="36000" marR="36000" marT="18000" marB="18000">
                    <a:lnL w="2857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rowSpan="2">
                  <a:txBody>
                    <a:bodyPr/>
                    <a:lstStyle/>
                    <a:p>
                      <a:pPr marL="0" marR="0" lvl="0" indent="0" algn="ctr" rtl="0">
                        <a:lnSpc>
                          <a:spcPct val="85000"/>
                        </a:lnSpc>
                        <a:spcBef>
                          <a:spcPts val="0"/>
                        </a:spcBef>
                        <a:spcAft>
                          <a:spcPts val="0"/>
                        </a:spcAft>
                        <a:buClr>
                          <a:schemeClr val="dk1"/>
                        </a:buClr>
                        <a:buSzPts val="1200"/>
                        <a:buFont typeface="MS PGothic"/>
                        <a:buNone/>
                      </a:pPr>
                      <a:endParaRPr sz="1200" b="1" i="0" u="none" strike="noStrike" cap="none">
                        <a:solidFill>
                          <a:schemeClr val="dk1"/>
                        </a:solidFill>
                        <a:latin typeface="Arimo"/>
                        <a:ea typeface="Arimo"/>
                        <a:cs typeface="Arimo"/>
                        <a:sym typeface="Arimo"/>
                      </a:endParaRPr>
                    </a:p>
                    <a:p>
                      <a:pPr marL="0" marR="0" lvl="0" indent="0" algn="ctr" rtl="0">
                        <a:lnSpc>
                          <a:spcPct val="85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rowSpan="2">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lt1"/>
                        </a:solidFill>
                        <a:latin typeface="Arimo"/>
                        <a:ea typeface="Arimo"/>
                        <a:cs typeface="Arimo"/>
                        <a:sym typeface="Arimo"/>
                      </a:endParaRPr>
                    </a:p>
                  </a:txBody>
                  <a:tcPr marL="18000" marR="18000" marT="18000" marB="18000" anchor="ctr">
                    <a:lnL w="12700" cap="flat" cmpd="sng">
                      <a:solidFill>
                        <a:srgbClr val="000000"/>
                      </a:solidFill>
                      <a:prstDash val="solid"/>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rowSpan="2">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rowSpan="2">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rowSpan="2">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rowSpan="2">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rowSpan="2">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lt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rowSpan="2">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rowSpan="2">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rowSpan="2">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rowSpan="2">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rowSpan="2">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dirty="0">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rowSpan="2">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dirty="0">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rowSpan="2">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rowSpan="2">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2857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183450">
                <a:tc>
                  <a:txBody>
                    <a:bodyPr/>
                    <a:lstStyle/>
                    <a:p>
                      <a:pPr marL="82550" marR="0" lvl="0" indent="0" algn="l" rtl="0">
                        <a:lnSpc>
                          <a:spcPct val="90000"/>
                        </a:lnSpc>
                        <a:spcBef>
                          <a:spcPts val="0"/>
                        </a:spcBef>
                        <a:spcAft>
                          <a:spcPts val="0"/>
                        </a:spcAft>
                        <a:buClr>
                          <a:schemeClr val="dk1"/>
                        </a:buClr>
                        <a:buSzPts val="1100"/>
                        <a:buFont typeface="Arial"/>
                        <a:buNone/>
                      </a:pPr>
                      <a:endParaRPr sz="1100" b="0" i="0" u="none" strike="noStrike" cap="none">
                        <a:solidFill>
                          <a:schemeClr val="dk1"/>
                        </a:solidFill>
                        <a:latin typeface="Arimo"/>
                        <a:ea typeface="Arimo"/>
                        <a:cs typeface="Arimo"/>
                        <a:sym typeface="Arimo"/>
                      </a:endParaRPr>
                    </a:p>
                  </a:txBody>
                  <a:tcPr marL="36000" marR="36000" marT="18000" marB="18000">
                    <a:lnL w="2857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vMerge="1">
                  <a:txBody>
                    <a:bodyPr/>
                    <a:lstStyle/>
                    <a:p>
                      <a:endParaRPr lang="ja-JP"/>
                    </a:p>
                  </a:txBody>
                  <a:tcPr/>
                </a:tc>
                <a:tc vMerge="1">
                  <a:txBody>
                    <a:bodyPr/>
                    <a:lstStyle/>
                    <a:p>
                      <a:endParaRPr lang="ja-JP"/>
                    </a:p>
                  </a:txBody>
                  <a:tcPr/>
                </a:tc>
                <a:tc vMerge="1">
                  <a:txBody>
                    <a:bodyPr/>
                    <a:lstStyle/>
                    <a:p>
                      <a:endParaRPr lang="ja-JP"/>
                    </a:p>
                  </a:txBody>
                  <a:tcPr/>
                </a:tc>
                <a:tc vMerge="1">
                  <a:txBody>
                    <a:bodyPr/>
                    <a:lstStyle/>
                    <a:p>
                      <a:endParaRPr lang="ja-JP"/>
                    </a:p>
                  </a:txBody>
                  <a:tcPr/>
                </a:tc>
                <a:tc vMerge="1">
                  <a:txBody>
                    <a:bodyPr/>
                    <a:lstStyle/>
                    <a:p>
                      <a:endParaRPr lang="ja-JP"/>
                    </a:p>
                  </a:txBody>
                  <a:tcPr/>
                </a:tc>
                <a:tc vMerge="1">
                  <a:txBody>
                    <a:bodyPr/>
                    <a:lstStyle/>
                    <a:p>
                      <a:endParaRPr lang="ja-JP"/>
                    </a:p>
                  </a:txBody>
                  <a:tcPr/>
                </a:tc>
                <a:tc vMerge="1">
                  <a:txBody>
                    <a:bodyPr/>
                    <a:lstStyle/>
                    <a:p>
                      <a:endParaRPr lang="ja-JP"/>
                    </a:p>
                  </a:txBody>
                  <a:tcPr/>
                </a:tc>
                <a:tc vMerge="1">
                  <a:txBody>
                    <a:bodyPr/>
                    <a:lstStyle/>
                    <a:p>
                      <a:endParaRPr lang="ja-JP"/>
                    </a:p>
                  </a:txBody>
                  <a:tcPr/>
                </a:tc>
                <a:tc vMerge="1">
                  <a:txBody>
                    <a:bodyPr/>
                    <a:lstStyle/>
                    <a:p>
                      <a:endParaRPr lang="ja-JP"/>
                    </a:p>
                  </a:txBody>
                  <a:tcPr/>
                </a:tc>
                <a:tc vMerge="1">
                  <a:txBody>
                    <a:bodyPr/>
                    <a:lstStyle/>
                    <a:p>
                      <a:endParaRPr lang="ja-JP"/>
                    </a:p>
                  </a:txBody>
                  <a:tcPr/>
                </a:tc>
                <a:tc vMerge="1">
                  <a:txBody>
                    <a:bodyPr/>
                    <a:lstStyle/>
                    <a:p>
                      <a:endParaRPr lang="ja-JP"/>
                    </a:p>
                  </a:txBody>
                  <a:tcPr/>
                </a:tc>
                <a:tc vMerge="1">
                  <a:txBody>
                    <a:bodyPr/>
                    <a:lstStyle/>
                    <a:p>
                      <a:endParaRPr lang="ja-JP"/>
                    </a:p>
                  </a:txBody>
                  <a:tcPr/>
                </a:tc>
                <a:tc vMerge="1">
                  <a:txBody>
                    <a:bodyPr/>
                    <a:lstStyle/>
                    <a:p>
                      <a:endParaRPr lang="ja-JP"/>
                    </a:p>
                  </a:txBody>
                  <a:tcPr/>
                </a:tc>
                <a:tc vMerge="1">
                  <a:txBody>
                    <a:bodyPr/>
                    <a:lstStyle/>
                    <a:p>
                      <a:endParaRPr lang="ja-JP"/>
                    </a:p>
                  </a:txBody>
                  <a:tcPr/>
                </a:tc>
                <a:tc vMerge="1">
                  <a:txBody>
                    <a:bodyPr/>
                    <a:lstStyle/>
                    <a:p>
                      <a:endParaRPr lang="ja-JP"/>
                    </a:p>
                  </a:txBody>
                  <a:tcPr/>
                </a:tc>
                <a:extLst>
                  <a:ext uri="{0D108BD9-81ED-4DB2-BD59-A6C34878D82A}">
                    <a16:rowId xmlns:a16="http://schemas.microsoft.com/office/drawing/2014/main" val="10003"/>
                  </a:ext>
                </a:extLst>
              </a:tr>
              <a:tr h="1250175">
                <a:tc>
                  <a:txBody>
                    <a:bodyPr/>
                    <a:lstStyle/>
                    <a:p>
                      <a:pPr marL="90488" marR="0" lvl="0" indent="-114300" algn="l" rtl="0">
                        <a:lnSpc>
                          <a:spcPct val="90000"/>
                        </a:lnSpc>
                        <a:spcBef>
                          <a:spcPts val="0"/>
                        </a:spcBef>
                        <a:spcAft>
                          <a:spcPts val="0"/>
                        </a:spcAft>
                        <a:buClr>
                          <a:schemeClr val="dk1"/>
                        </a:buClr>
                        <a:buSzPts val="1800"/>
                        <a:buFont typeface="Arial"/>
                        <a:buChar char="•"/>
                      </a:pPr>
                      <a:r>
                        <a:rPr lang="en-US" sz="1800" b="1" i="0" u="none" strike="noStrike" cap="none">
                          <a:solidFill>
                            <a:schemeClr val="dk1"/>
                          </a:solidFill>
                          <a:latin typeface="Arimo"/>
                          <a:ea typeface="Arimo"/>
                          <a:cs typeface="Arimo"/>
                          <a:sym typeface="Arimo"/>
                        </a:rPr>
                        <a:t>Water Cycle</a:t>
                      </a:r>
                      <a:endParaRPr/>
                    </a:p>
                    <a:p>
                      <a:pPr marL="82550" marR="0" lvl="0" indent="0" algn="l" rtl="0">
                        <a:lnSpc>
                          <a:spcPct val="90000"/>
                        </a:lnSpc>
                        <a:spcBef>
                          <a:spcPts val="0"/>
                        </a:spcBef>
                        <a:spcAft>
                          <a:spcPts val="0"/>
                        </a:spcAft>
                        <a:buClr>
                          <a:schemeClr val="dk1"/>
                        </a:buClr>
                        <a:buSzPts val="1200"/>
                        <a:buFont typeface="Arial"/>
                        <a:buNone/>
                      </a:pPr>
                      <a:r>
                        <a:rPr lang="en-US" sz="1200" b="0" i="0" u="none" strike="noStrike" cap="none">
                          <a:solidFill>
                            <a:schemeClr val="dk1"/>
                          </a:solidFill>
                          <a:latin typeface="Arimo"/>
                          <a:ea typeface="Arimo"/>
                          <a:cs typeface="Arimo"/>
                          <a:sym typeface="Arimo"/>
                        </a:rPr>
                        <a:t>TRMM/PR (1997-2015)</a:t>
                      </a:r>
                      <a:endParaRPr/>
                    </a:p>
                    <a:p>
                      <a:pPr marL="82550" marR="0" lvl="0" indent="0" algn="l" rtl="0">
                        <a:lnSpc>
                          <a:spcPct val="90000"/>
                        </a:lnSpc>
                        <a:spcBef>
                          <a:spcPts val="0"/>
                        </a:spcBef>
                        <a:spcAft>
                          <a:spcPts val="0"/>
                        </a:spcAft>
                        <a:buClr>
                          <a:schemeClr val="dk1"/>
                        </a:buClr>
                        <a:buSzPts val="1200"/>
                        <a:buFont typeface="Arial"/>
                        <a:buNone/>
                      </a:pPr>
                      <a:r>
                        <a:rPr lang="en-US" sz="1200" b="0" i="0" u="none" strike="noStrike" cap="none">
                          <a:solidFill>
                            <a:schemeClr val="dk1"/>
                          </a:solidFill>
                          <a:latin typeface="Arimo"/>
                          <a:ea typeface="Arimo"/>
                          <a:cs typeface="Arimo"/>
                          <a:sym typeface="Arimo"/>
                        </a:rPr>
                        <a:t>ADEOS-II/AMSR (2003)</a:t>
                      </a:r>
                      <a:endParaRPr/>
                    </a:p>
                    <a:p>
                      <a:pPr marL="82550" marR="0" lvl="0" indent="0" algn="l" rtl="0">
                        <a:lnSpc>
                          <a:spcPct val="90000"/>
                        </a:lnSpc>
                        <a:spcBef>
                          <a:spcPts val="0"/>
                        </a:spcBef>
                        <a:spcAft>
                          <a:spcPts val="0"/>
                        </a:spcAft>
                        <a:buClr>
                          <a:schemeClr val="dk1"/>
                        </a:buClr>
                        <a:buSzPts val="1200"/>
                        <a:buFont typeface="Arial"/>
                        <a:buNone/>
                      </a:pPr>
                      <a:r>
                        <a:rPr lang="en-US" sz="1200" b="0" i="0" u="none" strike="noStrike" cap="none">
                          <a:solidFill>
                            <a:schemeClr val="dk1"/>
                          </a:solidFill>
                          <a:latin typeface="Arimo"/>
                          <a:ea typeface="Arimo"/>
                          <a:cs typeface="Arimo"/>
                          <a:sym typeface="Arimo"/>
                        </a:rPr>
                        <a:t>Aqua/AMSR-E (2002-2011</a:t>
                      </a:r>
                      <a:r>
                        <a:rPr lang="en-US" sz="1400" b="0" i="0" u="none" strike="noStrike" cap="none">
                          <a:solidFill>
                            <a:schemeClr val="dk1"/>
                          </a:solidFill>
                          <a:latin typeface="Arimo"/>
                          <a:ea typeface="Arimo"/>
                          <a:cs typeface="Arimo"/>
                          <a:sym typeface="Arimo"/>
                        </a:rPr>
                        <a:t>)</a:t>
                      </a:r>
                      <a:endParaRPr/>
                    </a:p>
                  </a:txBody>
                  <a:tcPr marL="36000" marR="36000" marT="18000" marB="18000">
                    <a:lnL w="2857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ctr" rtl="0">
                        <a:lnSpc>
                          <a:spcPct val="85000"/>
                        </a:lnSpc>
                        <a:spcBef>
                          <a:spcPts val="0"/>
                        </a:spcBef>
                        <a:spcAft>
                          <a:spcPts val="0"/>
                        </a:spcAft>
                        <a:buClr>
                          <a:schemeClr val="dk1"/>
                        </a:buClr>
                        <a:buSzPts val="1200"/>
                        <a:buFont typeface="MS PGothic"/>
                        <a:buNone/>
                      </a:pPr>
                      <a:endParaRPr sz="1200" b="1" i="0" u="none" strike="noStrike" cap="none">
                        <a:solidFill>
                          <a:schemeClr val="dk1"/>
                        </a:solidFill>
                        <a:latin typeface="Arimo"/>
                        <a:ea typeface="Arimo"/>
                        <a:cs typeface="Arimo"/>
                        <a:sym typeface="Arimo"/>
                      </a:endParaRPr>
                    </a:p>
                    <a:p>
                      <a:pPr marL="0" marR="0" lvl="0" indent="0" algn="ctr" rtl="0">
                        <a:lnSpc>
                          <a:spcPct val="85000"/>
                        </a:lnSpc>
                        <a:spcBef>
                          <a:spcPts val="0"/>
                        </a:spcBef>
                        <a:spcAft>
                          <a:spcPts val="0"/>
                        </a:spcAft>
                        <a:buClr>
                          <a:schemeClr val="dk1"/>
                        </a:buClr>
                        <a:buSzPts val="1200"/>
                        <a:buFont typeface="MS PGothic"/>
                        <a:buNone/>
                      </a:pPr>
                      <a:endParaRPr sz="1200" b="1" i="0" u="none" strike="noStrike" cap="none">
                        <a:solidFill>
                          <a:schemeClr val="dk1"/>
                        </a:solidFill>
                        <a:latin typeface="Arimo"/>
                        <a:ea typeface="Arimo"/>
                        <a:cs typeface="Arimo"/>
                        <a:sym typeface="Arimo"/>
                      </a:endParaRPr>
                    </a:p>
                  </a:txBody>
                  <a:tcPr marL="18000" marR="18000" marT="18000" marB="180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solid"/>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p>
                      <a:pPr marL="0" marR="0" lvl="0" indent="0" algn="l" rtl="0">
                        <a:lnSpc>
                          <a:spcPct val="100000"/>
                        </a:lnSpc>
                        <a:spcBef>
                          <a:spcPts val="24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p>
                      <a:pPr marL="0" marR="0" lvl="0" indent="0" algn="l" rtl="0">
                        <a:lnSpc>
                          <a:spcPct val="100000"/>
                        </a:lnSpc>
                        <a:spcBef>
                          <a:spcPts val="24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p>
                      <a:pPr marL="0" marR="0" lvl="0" indent="0" algn="l" rtl="0">
                        <a:lnSpc>
                          <a:spcPct val="100000"/>
                        </a:lnSpc>
                        <a:spcBef>
                          <a:spcPts val="24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p>
                      <a:pPr marL="0" marR="0" lvl="0" indent="0" algn="l" rtl="0">
                        <a:lnSpc>
                          <a:spcPct val="100000"/>
                        </a:lnSpc>
                        <a:spcBef>
                          <a:spcPts val="24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lt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2857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977050">
                <a:tc>
                  <a:txBody>
                    <a:bodyPr/>
                    <a:lstStyle/>
                    <a:p>
                      <a:pPr marL="92075" marR="0" lvl="0" indent="-114300" algn="l" rtl="0">
                        <a:lnSpc>
                          <a:spcPct val="90000"/>
                        </a:lnSpc>
                        <a:spcBef>
                          <a:spcPts val="0"/>
                        </a:spcBef>
                        <a:spcAft>
                          <a:spcPts val="0"/>
                        </a:spcAft>
                        <a:buClr>
                          <a:schemeClr val="dk1"/>
                        </a:buClr>
                        <a:buSzPts val="1800"/>
                        <a:buFont typeface="Arial"/>
                        <a:buChar char="•"/>
                      </a:pPr>
                      <a:r>
                        <a:rPr lang="en-US" sz="1800" b="1" i="0" u="none" strike="noStrike" cap="none">
                          <a:solidFill>
                            <a:schemeClr val="dk1"/>
                          </a:solidFill>
                          <a:latin typeface="Arimo"/>
                          <a:ea typeface="Arimo"/>
                          <a:cs typeface="Arimo"/>
                          <a:sym typeface="Arimo"/>
                        </a:rPr>
                        <a:t>Greenhouse gases</a:t>
                      </a:r>
                      <a:endParaRPr/>
                    </a:p>
                  </a:txBody>
                  <a:tcPr marL="36000" marR="36000" marT="18000" marB="18000" anchor="ctr">
                    <a:lnL w="28575"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85000"/>
                        </a:lnSpc>
                        <a:spcBef>
                          <a:spcPts val="0"/>
                        </a:spcBef>
                        <a:spcAft>
                          <a:spcPts val="0"/>
                        </a:spcAft>
                        <a:buClr>
                          <a:schemeClr val="dk1"/>
                        </a:buClr>
                        <a:buSzPts val="1200"/>
                        <a:buFont typeface="MS PGothic"/>
                        <a:buNone/>
                      </a:pPr>
                      <a:endParaRPr sz="1200" b="1" i="0" u="none" strike="noStrike" cap="none">
                        <a:solidFill>
                          <a:schemeClr val="dk1"/>
                        </a:solidFill>
                        <a:latin typeface="Arimo"/>
                        <a:ea typeface="Arimo"/>
                        <a:cs typeface="Arimo"/>
                        <a:sym typeface="Arimo"/>
                      </a:endParaRPr>
                    </a:p>
                    <a:p>
                      <a:pPr marL="0" marR="0" lvl="0" indent="0" algn="ctr" rtl="0">
                        <a:lnSpc>
                          <a:spcPct val="85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solid"/>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lt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12700" cap="flat" cmpd="sng">
                      <a:solidFill>
                        <a:srgbClr val="000000"/>
                      </a:solidFill>
                      <a:prstDash val="dot"/>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200"/>
                        <a:buFont typeface="MS PGothic"/>
                        <a:buNone/>
                      </a:pPr>
                      <a:endParaRPr sz="1200" b="0" i="0" u="none" strike="noStrike" cap="none" dirty="0">
                        <a:solidFill>
                          <a:schemeClr val="dk1"/>
                        </a:solidFill>
                        <a:latin typeface="Arimo"/>
                        <a:ea typeface="Arimo"/>
                        <a:cs typeface="Arimo"/>
                        <a:sym typeface="Arimo"/>
                      </a:endParaRPr>
                    </a:p>
                  </a:txBody>
                  <a:tcPr marL="18000" marR="18000" marT="18000" marB="18000" anchor="ctr">
                    <a:lnL w="12700" cap="flat" cmpd="sng">
                      <a:solidFill>
                        <a:srgbClr val="000000"/>
                      </a:solidFill>
                      <a:prstDash val="dot"/>
                      <a:round/>
                      <a:headEnd type="none" w="sm" len="sm"/>
                      <a:tailEnd type="none" w="sm" len="sm"/>
                    </a:lnL>
                    <a:lnR w="28575"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6" name="Google Shape;65;p2">
            <a:extLst>
              <a:ext uri="{FF2B5EF4-FFF2-40B4-BE49-F238E27FC236}">
                <a16:creationId xmlns:a16="http://schemas.microsoft.com/office/drawing/2014/main" id="{1917E9B8-FD10-56D2-B349-6FC51D0656A6}"/>
              </a:ext>
            </a:extLst>
          </p:cNvPr>
          <p:cNvSpPr/>
          <p:nvPr/>
        </p:nvSpPr>
        <p:spPr>
          <a:xfrm>
            <a:off x="7850956" y="6237240"/>
            <a:ext cx="731100" cy="246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mo"/>
              <a:buNone/>
            </a:pPr>
            <a:r>
              <a:rPr lang="en-US" sz="16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mo"/>
              </a:rPr>
              <a:t>On orbit</a:t>
            </a:r>
            <a:endParaRPr>
              <a:latin typeface="Calibri" panose="020F0502020204030204" pitchFamily="34" charset="0"/>
              <a:ea typeface="Calibri" panose="020F0502020204030204" pitchFamily="34" charset="0"/>
              <a:cs typeface="Calibri" panose="020F0502020204030204" pitchFamily="34" charset="0"/>
            </a:endParaRPr>
          </a:p>
        </p:txBody>
      </p:sp>
      <p:sp>
        <p:nvSpPr>
          <p:cNvPr id="7" name="Google Shape;66;p2">
            <a:extLst>
              <a:ext uri="{FF2B5EF4-FFF2-40B4-BE49-F238E27FC236}">
                <a16:creationId xmlns:a16="http://schemas.microsoft.com/office/drawing/2014/main" id="{162351F0-E5FD-E051-1162-EEEE720320AB}"/>
              </a:ext>
            </a:extLst>
          </p:cNvPr>
          <p:cNvSpPr txBox="1"/>
          <p:nvPr/>
        </p:nvSpPr>
        <p:spPr>
          <a:xfrm>
            <a:off x="3584505" y="6191073"/>
            <a:ext cx="1484702" cy="3385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mo"/>
              <a:buNone/>
            </a:pPr>
            <a:r>
              <a:rPr lang="en-US" sz="16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mo"/>
              </a:rPr>
              <a:t>Mission status</a:t>
            </a:r>
            <a:endParaRPr>
              <a:latin typeface="Calibri" panose="020F0502020204030204" pitchFamily="34" charset="0"/>
              <a:ea typeface="Calibri" panose="020F0502020204030204" pitchFamily="34" charset="0"/>
              <a:cs typeface="Calibri" panose="020F0502020204030204" pitchFamily="34" charset="0"/>
            </a:endParaRPr>
          </a:p>
        </p:txBody>
      </p:sp>
      <p:cxnSp>
        <p:nvCxnSpPr>
          <p:cNvPr id="10" name="Google Shape;67;p2">
            <a:extLst>
              <a:ext uri="{FF2B5EF4-FFF2-40B4-BE49-F238E27FC236}">
                <a16:creationId xmlns:a16="http://schemas.microsoft.com/office/drawing/2014/main" id="{FD173564-200A-AE32-CBF1-624AF7FCFF49}"/>
              </a:ext>
            </a:extLst>
          </p:cNvPr>
          <p:cNvCxnSpPr/>
          <p:nvPr/>
        </p:nvCxnSpPr>
        <p:spPr>
          <a:xfrm>
            <a:off x="6796963" y="6360350"/>
            <a:ext cx="485775" cy="0"/>
          </a:xfrm>
          <a:prstGeom prst="straightConnector1">
            <a:avLst/>
          </a:prstGeom>
          <a:noFill/>
          <a:ln w="152400" cap="flat" cmpd="sng">
            <a:solidFill>
              <a:srgbClr val="0070C0"/>
            </a:solidFill>
            <a:prstDash val="solid"/>
            <a:round/>
            <a:headEnd type="none" w="med" len="med"/>
            <a:tailEnd type="none" w="med" len="med"/>
          </a:ln>
        </p:spPr>
      </p:cxnSp>
      <p:cxnSp>
        <p:nvCxnSpPr>
          <p:cNvPr id="12" name="Google Shape;68;p2">
            <a:extLst>
              <a:ext uri="{FF2B5EF4-FFF2-40B4-BE49-F238E27FC236}">
                <a16:creationId xmlns:a16="http://schemas.microsoft.com/office/drawing/2014/main" id="{7D2F07FD-2C28-622E-D1B6-7BBABC2A6B4F}"/>
              </a:ext>
            </a:extLst>
          </p:cNvPr>
          <p:cNvCxnSpPr/>
          <p:nvPr/>
        </p:nvCxnSpPr>
        <p:spPr>
          <a:xfrm>
            <a:off x="8924360" y="6341975"/>
            <a:ext cx="468900" cy="0"/>
          </a:xfrm>
          <a:prstGeom prst="straightConnector1">
            <a:avLst/>
          </a:prstGeom>
          <a:noFill/>
          <a:ln w="152400" cap="flat" cmpd="sng">
            <a:solidFill>
              <a:srgbClr val="00B050">
                <a:alpha val="69803"/>
              </a:srgbClr>
            </a:solidFill>
            <a:prstDash val="solid"/>
            <a:round/>
            <a:headEnd type="none" w="med" len="med"/>
            <a:tailEnd type="none" w="med" len="med"/>
          </a:ln>
        </p:spPr>
      </p:cxnSp>
      <p:sp>
        <p:nvSpPr>
          <p:cNvPr id="13" name="Google Shape;69;p2">
            <a:extLst>
              <a:ext uri="{FF2B5EF4-FFF2-40B4-BE49-F238E27FC236}">
                <a16:creationId xmlns:a16="http://schemas.microsoft.com/office/drawing/2014/main" id="{D1322734-F7F4-374B-639E-2A64E1104A3B}"/>
              </a:ext>
            </a:extLst>
          </p:cNvPr>
          <p:cNvSpPr/>
          <p:nvPr/>
        </p:nvSpPr>
        <p:spPr>
          <a:xfrm>
            <a:off x="9416631" y="6218865"/>
            <a:ext cx="1022700" cy="246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mo"/>
              <a:buNone/>
            </a:pPr>
            <a:r>
              <a:rPr lang="en-US" sz="16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mo"/>
              </a:rPr>
              <a:t>Developing</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14" name="Google Shape;70;p2">
            <a:extLst>
              <a:ext uri="{FF2B5EF4-FFF2-40B4-BE49-F238E27FC236}">
                <a16:creationId xmlns:a16="http://schemas.microsoft.com/office/drawing/2014/main" id="{DAA80A05-CAFE-4DBF-F550-4D5EAD599090}"/>
              </a:ext>
            </a:extLst>
          </p:cNvPr>
          <p:cNvSpPr/>
          <p:nvPr/>
        </p:nvSpPr>
        <p:spPr>
          <a:xfrm>
            <a:off x="11067575" y="6218865"/>
            <a:ext cx="795000" cy="246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mo"/>
              <a:buNone/>
            </a:pPr>
            <a:r>
              <a:rPr lang="en-US" sz="16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mo"/>
              </a:rPr>
              <a:t>Planning</a:t>
            </a:r>
            <a:endParaRPr>
              <a:latin typeface="Calibri" panose="020F0502020204030204" pitchFamily="34" charset="0"/>
              <a:ea typeface="Calibri" panose="020F0502020204030204" pitchFamily="34" charset="0"/>
              <a:cs typeface="Calibri" panose="020F0502020204030204" pitchFamily="34" charset="0"/>
            </a:endParaRPr>
          </a:p>
        </p:txBody>
      </p:sp>
      <p:sp>
        <p:nvSpPr>
          <p:cNvPr id="15" name="Google Shape;71;p2">
            <a:extLst>
              <a:ext uri="{FF2B5EF4-FFF2-40B4-BE49-F238E27FC236}">
                <a16:creationId xmlns:a16="http://schemas.microsoft.com/office/drawing/2014/main" id="{4F2C08C0-5750-7E30-9FEA-A66C836D2420}"/>
              </a:ext>
            </a:extLst>
          </p:cNvPr>
          <p:cNvSpPr/>
          <p:nvPr/>
        </p:nvSpPr>
        <p:spPr>
          <a:xfrm>
            <a:off x="10546788" y="6265031"/>
            <a:ext cx="474900" cy="153900"/>
          </a:xfrm>
          <a:prstGeom prst="rect">
            <a:avLst/>
          </a:prstGeom>
          <a:solidFill>
            <a:srgbClr val="FFC000"/>
          </a:solidFill>
          <a:ln>
            <a:noFill/>
          </a:ln>
        </p:spPr>
        <p:txBody>
          <a:bodyPr spcFirstLastPara="1" wrap="square" lIns="36000" tIns="0" rIns="36000" bIns="0" anchor="ctr" anchorCtr="0">
            <a:spAutoFit/>
          </a:bodyPr>
          <a:lstStyle/>
          <a:p>
            <a:pPr marL="0" marR="0" lvl="0" indent="0" algn="ctr" rtl="0">
              <a:lnSpc>
                <a:spcPct val="100000"/>
              </a:lnSpc>
              <a:spcBef>
                <a:spcPts val="0"/>
              </a:spcBef>
              <a:spcAft>
                <a:spcPts val="0"/>
              </a:spcAft>
              <a:buClr>
                <a:schemeClr val="dk1"/>
              </a:buClr>
              <a:buSzPts val="1000"/>
              <a:buFont typeface="MS PGothic"/>
              <a:buNone/>
            </a:pPr>
            <a:endParaRPr sz="1000" b="1"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mo"/>
            </a:endParaRPr>
          </a:p>
        </p:txBody>
      </p:sp>
      <p:pic>
        <p:nvPicPr>
          <p:cNvPr id="17" name="Google Shape;73;p2" descr="D:\Documents\KJWOC\adeos1.gif">
            <a:extLst>
              <a:ext uri="{FF2B5EF4-FFF2-40B4-BE49-F238E27FC236}">
                <a16:creationId xmlns:a16="http://schemas.microsoft.com/office/drawing/2014/main" id="{DA835825-EA60-AE7F-A65B-250AEE015378}"/>
              </a:ext>
            </a:extLst>
          </p:cNvPr>
          <p:cNvPicPr preferRelativeResize="0"/>
          <p:nvPr/>
        </p:nvPicPr>
        <p:blipFill rotWithShape="1">
          <a:blip r:embed="rId5">
            <a:alphaModFix/>
          </a:blip>
          <a:srcRect/>
          <a:stretch/>
        </p:blipFill>
        <p:spPr>
          <a:xfrm>
            <a:off x="1561275" y="4625811"/>
            <a:ext cx="523070" cy="338693"/>
          </a:xfrm>
          <a:prstGeom prst="rect">
            <a:avLst/>
          </a:prstGeom>
          <a:noFill/>
          <a:ln>
            <a:noFill/>
          </a:ln>
        </p:spPr>
      </p:pic>
      <p:sp>
        <p:nvSpPr>
          <p:cNvPr id="18" name="Google Shape;74;p2">
            <a:extLst>
              <a:ext uri="{FF2B5EF4-FFF2-40B4-BE49-F238E27FC236}">
                <a16:creationId xmlns:a16="http://schemas.microsoft.com/office/drawing/2014/main" id="{0A1C204B-6237-0494-069F-FFFCC4A039C8}"/>
              </a:ext>
            </a:extLst>
          </p:cNvPr>
          <p:cNvSpPr/>
          <p:nvPr/>
        </p:nvSpPr>
        <p:spPr>
          <a:xfrm>
            <a:off x="5680496" y="6237240"/>
            <a:ext cx="990656" cy="24622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600"/>
              <a:buFont typeface="Arimo"/>
              <a:buNone/>
            </a:pPr>
            <a:r>
              <a:rPr lang="en-US" sz="16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mo"/>
              </a:rPr>
              <a:t>Completed</a:t>
            </a:r>
            <a:endParaRPr>
              <a:latin typeface="Calibri" panose="020F0502020204030204" pitchFamily="34" charset="0"/>
              <a:ea typeface="Calibri" panose="020F0502020204030204" pitchFamily="34" charset="0"/>
              <a:cs typeface="Calibri" panose="020F0502020204030204" pitchFamily="34" charset="0"/>
            </a:endParaRPr>
          </a:p>
        </p:txBody>
      </p:sp>
      <p:cxnSp>
        <p:nvCxnSpPr>
          <p:cNvPr id="20" name="Google Shape;75;p2">
            <a:extLst>
              <a:ext uri="{FF2B5EF4-FFF2-40B4-BE49-F238E27FC236}">
                <a16:creationId xmlns:a16="http://schemas.microsoft.com/office/drawing/2014/main" id="{0F2D0476-1904-3A0C-FE83-6A63F5A3D217}"/>
              </a:ext>
            </a:extLst>
          </p:cNvPr>
          <p:cNvCxnSpPr/>
          <p:nvPr/>
        </p:nvCxnSpPr>
        <p:spPr>
          <a:xfrm>
            <a:off x="5157791" y="6360350"/>
            <a:ext cx="485775" cy="0"/>
          </a:xfrm>
          <a:prstGeom prst="straightConnector1">
            <a:avLst/>
          </a:prstGeom>
          <a:noFill/>
          <a:ln w="152400" cap="flat" cmpd="sng">
            <a:solidFill>
              <a:srgbClr val="7F7F7F"/>
            </a:solidFill>
            <a:prstDash val="solid"/>
            <a:round/>
            <a:headEnd type="none" w="med" len="med"/>
            <a:tailEnd type="none" w="med" len="med"/>
          </a:ln>
        </p:spPr>
      </p:cxnSp>
      <p:pic>
        <p:nvPicPr>
          <p:cNvPr id="21" name="Google Shape;76;p2">
            <a:extLst>
              <a:ext uri="{FF2B5EF4-FFF2-40B4-BE49-F238E27FC236}">
                <a16:creationId xmlns:a16="http://schemas.microsoft.com/office/drawing/2014/main" id="{0EE365EB-7C1F-5A19-573D-3D7D687EC41A}"/>
              </a:ext>
            </a:extLst>
          </p:cNvPr>
          <p:cNvPicPr preferRelativeResize="0"/>
          <p:nvPr/>
        </p:nvPicPr>
        <p:blipFill rotWithShape="1">
          <a:blip r:embed="rId6">
            <a:alphaModFix/>
          </a:blip>
          <a:srcRect/>
          <a:stretch/>
        </p:blipFill>
        <p:spPr>
          <a:xfrm>
            <a:off x="1938797" y="3505459"/>
            <a:ext cx="475133" cy="314319"/>
          </a:xfrm>
          <a:prstGeom prst="rect">
            <a:avLst/>
          </a:prstGeom>
          <a:noFill/>
          <a:ln>
            <a:noFill/>
          </a:ln>
        </p:spPr>
      </p:pic>
      <p:pic>
        <p:nvPicPr>
          <p:cNvPr id="22" name="Google Shape;77;p2" descr="P:\TRMM.png">
            <a:extLst>
              <a:ext uri="{FF2B5EF4-FFF2-40B4-BE49-F238E27FC236}">
                <a16:creationId xmlns:a16="http://schemas.microsoft.com/office/drawing/2014/main" id="{6E8CC37F-F723-24E0-1635-3F0C6B315C5B}"/>
              </a:ext>
            </a:extLst>
          </p:cNvPr>
          <p:cNvPicPr preferRelativeResize="0"/>
          <p:nvPr/>
        </p:nvPicPr>
        <p:blipFill rotWithShape="1">
          <a:blip r:embed="rId7">
            <a:alphaModFix/>
          </a:blip>
          <a:srcRect/>
          <a:stretch/>
        </p:blipFill>
        <p:spPr>
          <a:xfrm rot="1735899">
            <a:off x="1909201" y="4017115"/>
            <a:ext cx="534327" cy="333954"/>
          </a:xfrm>
          <a:prstGeom prst="rect">
            <a:avLst/>
          </a:prstGeom>
          <a:noFill/>
          <a:ln>
            <a:noFill/>
          </a:ln>
        </p:spPr>
      </p:pic>
      <p:sp>
        <p:nvSpPr>
          <p:cNvPr id="23" name="Google Shape;78;p2">
            <a:extLst>
              <a:ext uri="{FF2B5EF4-FFF2-40B4-BE49-F238E27FC236}">
                <a16:creationId xmlns:a16="http://schemas.microsoft.com/office/drawing/2014/main" id="{1B36BBE0-9AF9-DEE6-4DFB-53BE2F6FF13E}"/>
              </a:ext>
            </a:extLst>
          </p:cNvPr>
          <p:cNvSpPr/>
          <p:nvPr/>
        </p:nvSpPr>
        <p:spPr>
          <a:xfrm>
            <a:off x="2892668" y="1772537"/>
            <a:ext cx="2106346" cy="184666"/>
          </a:xfrm>
          <a:prstGeom prst="rect">
            <a:avLst/>
          </a:prstGeom>
          <a:solidFill>
            <a:srgbClr val="FFFFFF"/>
          </a:solid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mo"/>
              <a:buNone/>
            </a:pPr>
            <a:r>
              <a:rPr lang="en-US" sz="1200" b="0" i="0" u="none" strike="noStrike" cap="none">
                <a:solidFill>
                  <a:srgbClr val="000000"/>
                </a:solidFill>
                <a:latin typeface="Arimo"/>
                <a:ea typeface="Arimo"/>
                <a:cs typeface="Arimo"/>
                <a:sym typeface="Arimo"/>
              </a:rPr>
              <a:t>[Land and disaster monitoring] </a:t>
            </a:r>
            <a:endParaRPr/>
          </a:p>
        </p:txBody>
      </p:sp>
      <p:pic>
        <p:nvPicPr>
          <p:cNvPr id="24" name="Google Shape;79;p2" descr="C:\Documents and Settings\02027\デスクトップ\2.png">
            <a:extLst>
              <a:ext uri="{FF2B5EF4-FFF2-40B4-BE49-F238E27FC236}">
                <a16:creationId xmlns:a16="http://schemas.microsoft.com/office/drawing/2014/main" id="{5B63070F-CABF-093E-4268-3ACF96AF29C0}"/>
              </a:ext>
            </a:extLst>
          </p:cNvPr>
          <p:cNvPicPr preferRelativeResize="0"/>
          <p:nvPr/>
        </p:nvPicPr>
        <p:blipFill rotWithShape="1">
          <a:blip r:embed="rId8">
            <a:alphaModFix/>
          </a:blip>
          <a:srcRect/>
          <a:stretch/>
        </p:blipFill>
        <p:spPr>
          <a:xfrm>
            <a:off x="2579364" y="2098389"/>
            <a:ext cx="800100" cy="565150"/>
          </a:xfrm>
          <a:prstGeom prst="rect">
            <a:avLst/>
          </a:prstGeom>
          <a:noFill/>
          <a:ln>
            <a:noFill/>
          </a:ln>
        </p:spPr>
      </p:pic>
      <p:sp>
        <p:nvSpPr>
          <p:cNvPr id="25" name="Google Shape;80;p2">
            <a:extLst>
              <a:ext uri="{FF2B5EF4-FFF2-40B4-BE49-F238E27FC236}">
                <a16:creationId xmlns:a16="http://schemas.microsoft.com/office/drawing/2014/main" id="{9A9F2FE9-9725-9CE9-7024-523EEC7767FA}"/>
              </a:ext>
            </a:extLst>
          </p:cNvPr>
          <p:cNvSpPr/>
          <p:nvPr/>
        </p:nvSpPr>
        <p:spPr>
          <a:xfrm>
            <a:off x="6945915" y="2320795"/>
            <a:ext cx="4356000" cy="190800"/>
          </a:xfrm>
          <a:prstGeom prst="rect">
            <a:avLst/>
          </a:prstGeom>
          <a:solidFill>
            <a:srgbClr val="0070C0"/>
          </a:solidFill>
          <a:ln>
            <a:noFill/>
          </a:ln>
        </p:spPr>
        <p:txBody>
          <a:bodyPr spcFirstLastPara="1" wrap="square" lIns="91425" tIns="0" rIns="91425" bIns="0" anchor="ctr" anchorCtr="0">
            <a:spAutoFit/>
          </a:bodyPr>
          <a:lstStyle/>
          <a:p>
            <a:pPr marL="0" marR="0" lvl="0" indent="0" algn="ctr" rtl="0">
              <a:lnSpc>
                <a:spcPct val="100000"/>
              </a:lnSpc>
              <a:spcBef>
                <a:spcPts val="0"/>
              </a:spcBef>
              <a:spcAft>
                <a:spcPts val="0"/>
              </a:spcAft>
              <a:buClr>
                <a:srgbClr val="FFFFFF"/>
              </a:buClr>
              <a:buSzPts val="1200"/>
              <a:buFont typeface="Arimo"/>
              <a:buNone/>
            </a:pPr>
            <a:r>
              <a:rPr lang="en-US" sz="1200" b="1" i="0" u="none" strike="noStrike" cap="none">
                <a:solidFill>
                  <a:srgbClr val="FFFFFF"/>
                </a:solidFill>
                <a:latin typeface="Arimo"/>
                <a:ea typeface="Arimo"/>
                <a:cs typeface="Arimo"/>
                <a:sym typeface="Arimo"/>
              </a:rPr>
              <a:t>ALOS-4 (Radar)</a:t>
            </a:r>
            <a:endParaRPr sz="1200" b="1" i="0" u="none" strike="noStrike" cap="none">
              <a:solidFill>
                <a:srgbClr val="FFFFFF"/>
              </a:solidFill>
              <a:latin typeface="Arimo"/>
              <a:ea typeface="Arimo"/>
              <a:cs typeface="Arimo"/>
              <a:sym typeface="Arimo"/>
            </a:endParaRPr>
          </a:p>
        </p:txBody>
      </p:sp>
      <p:sp>
        <p:nvSpPr>
          <p:cNvPr id="26" name="Google Shape;81;p2">
            <a:extLst>
              <a:ext uri="{FF2B5EF4-FFF2-40B4-BE49-F238E27FC236}">
                <a16:creationId xmlns:a16="http://schemas.microsoft.com/office/drawing/2014/main" id="{DFD51E44-0393-74E7-6A69-8F1770380F46}"/>
              </a:ext>
            </a:extLst>
          </p:cNvPr>
          <p:cNvSpPr/>
          <p:nvPr/>
        </p:nvSpPr>
        <p:spPr>
          <a:xfrm>
            <a:off x="6852762" y="2153850"/>
            <a:ext cx="2106346" cy="184666"/>
          </a:xfrm>
          <a:prstGeom prst="rect">
            <a:avLst/>
          </a:prstGeom>
          <a:solidFill>
            <a:srgbClr val="FFFFFF"/>
          </a:solid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mo"/>
              <a:buNone/>
            </a:pPr>
            <a:r>
              <a:rPr lang="en-US" sz="1200" b="0" i="0" u="none" strike="noStrike" cap="none">
                <a:solidFill>
                  <a:srgbClr val="000000"/>
                </a:solidFill>
                <a:latin typeface="Arimo"/>
                <a:ea typeface="Arimo"/>
                <a:cs typeface="Arimo"/>
                <a:sym typeface="Arimo"/>
              </a:rPr>
              <a:t>[Land and disaster monitoring] </a:t>
            </a:r>
            <a:endParaRPr/>
          </a:p>
        </p:txBody>
      </p:sp>
      <p:pic>
        <p:nvPicPr>
          <p:cNvPr id="27" name="Google Shape;82;p2" descr="dms_opt_trans">
            <a:extLst>
              <a:ext uri="{FF2B5EF4-FFF2-40B4-BE49-F238E27FC236}">
                <a16:creationId xmlns:a16="http://schemas.microsoft.com/office/drawing/2014/main" id="{43A6E95E-7DF0-3F05-1120-2DAC80BDC8D0}"/>
              </a:ext>
            </a:extLst>
          </p:cNvPr>
          <p:cNvPicPr preferRelativeResize="0"/>
          <p:nvPr/>
        </p:nvPicPr>
        <p:blipFill rotWithShape="1">
          <a:blip r:embed="rId9">
            <a:alphaModFix/>
          </a:blip>
          <a:srcRect/>
          <a:stretch/>
        </p:blipFill>
        <p:spPr>
          <a:xfrm rot="275903">
            <a:off x="5551911" y="2540605"/>
            <a:ext cx="670794" cy="295408"/>
          </a:xfrm>
          <a:prstGeom prst="rect">
            <a:avLst/>
          </a:prstGeom>
          <a:noFill/>
          <a:ln>
            <a:noFill/>
          </a:ln>
        </p:spPr>
      </p:pic>
      <p:sp>
        <p:nvSpPr>
          <p:cNvPr id="28" name="Google Shape;83;p2">
            <a:extLst>
              <a:ext uri="{FF2B5EF4-FFF2-40B4-BE49-F238E27FC236}">
                <a16:creationId xmlns:a16="http://schemas.microsoft.com/office/drawing/2014/main" id="{210C6560-5647-71CC-B927-7DFA4827E0AB}"/>
              </a:ext>
            </a:extLst>
          </p:cNvPr>
          <p:cNvSpPr/>
          <p:nvPr/>
        </p:nvSpPr>
        <p:spPr>
          <a:xfrm>
            <a:off x="6074843" y="2703139"/>
            <a:ext cx="3272690" cy="184666"/>
          </a:xfrm>
          <a:prstGeom prst="rect">
            <a:avLst/>
          </a:prstGeom>
          <a:noFill/>
          <a:ln>
            <a:noFill/>
          </a:ln>
        </p:spPr>
        <p:txBody>
          <a:bodyPr spcFirstLastPara="1" wrap="square" lIns="91425" tIns="0" rIns="91425" bIns="0" anchor="ctr" anchorCtr="0">
            <a:spAutoFit/>
          </a:bodyPr>
          <a:lstStyle/>
          <a:p>
            <a:pPr marL="0" marR="0" lvl="0" indent="0" algn="l" rtl="0">
              <a:lnSpc>
                <a:spcPct val="100000"/>
              </a:lnSpc>
              <a:spcBef>
                <a:spcPts val="0"/>
              </a:spcBef>
              <a:spcAft>
                <a:spcPts val="0"/>
              </a:spcAft>
              <a:buClr>
                <a:srgbClr val="000000"/>
              </a:buClr>
              <a:buSzPts val="1200"/>
              <a:buFont typeface="Arimo"/>
              <a:buNone/>
            </a:pPr>
            <a:r>
              <a:rPr lang="en-US" sz="1200" b="1" i="0" u="none" strike="noStrike" cap="none">
                <a:solidFill>
                  <a:srgbClr val="000000"/>
                </a:solidFill>
                <a:latin typeface="Arimo"/>
                <a:ea typeface="Arimo"/>
                <a:cs typeface="Arimo"/>
                <a:sym typeface="Arimo"/>
              </a:rPr>
              <a:t>ALOS-3 (Optical) *Failed to enter orbit</a:t>
            </a:r>
            <a:endParaRPr sz="1200" b="1" i="0" u="none" strike="noStrike" cap="none">
              <a:solidFill>
                <a:srgbClr val="000000"/>
              </a:solidFill>
              <a:latin typeface="Arimo"/>
              <a:ea typeface="Arimo"/>
              <a:cs typeface="Arimo"/>
              <a:sym typeface="Arimo"/>
            </a:endParaRPr>
          </a:p>
        </p:txBody>
      </p:sp>
      <p:sp>
        <p:nvSpPr>
          <p:cNvPr id="29" name="Google Shape;84;p2">
            <a:extLst>
              <a:ext uri="{FF2B5EF4-FFF2-40B4-BE49-F238E27FC236}">
                <a16:creationId xmlns:a16="http://schemas.microsoft.com/office/drawing/2014/main" id="{CD8F0EDE-6B17-CE62-083C-5D2DA8E72FF3}"/>
              </a:ext>
            </a:extLst>
          </p:cNvPr>
          <p:cNvSpPr/>
          <p:nvPr/>
        </p:nvSpPr>
        <p:spPr>
          <a:xfrm>
            <a:off x="6327404" y="2536356"/>
            <a:ext cx="2106346" cy="184666"/>
          </a:xfrm>
          <a:prstGeom prst="rect">
            <a:avLst/>
          </a:prstGeom>
          <a:solidFill>
            <a:srgbClr val="FFFFFF"/>
          </a:solid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mo"/>
              <a:buNone/>
            </a:pPr>
            <a:r>
              <a:rPr lang="en-US" sz="1200" b="0" i="0" u="none" strike="noStrike" cap="none">
                <a:solidFill>
                  <a:srgbClr val="000000"/>
                </a:solidFill>
                <a:latin typeface="Arimo"/>
                <a:ea typeface="Arimo"/>
                <a:cs typeface="Arimo"/>
                <a:sym typeface="Arimo"/>
              </a:rPr>
              <a:t>[Land and disaster monitoring] </a:t>
            </a:r>
            <a:endParaRPr/>
          </a:p>
        </p:txBody>
      </p:sp>
      <p:sp>
        <p:nvSpPr>
          <p:cNvPr id="30" name="Google Shape;85;p2">
            <a:extLst>
              <a:ext uri="{FF2B5EF4-FFF2-40B4-BE49-F238E27FC236}">
                <a16:creationId xmlns:a16="http://schemas.microsoft.com/office/drawing/2014/main" id="{2205330E-2DC9-30AF-D189-EDB1EA3C4302}"/>
              </a:ext>
            </a:extLst>
          </p:cNvPr>
          <p:cNvSpPr/>
          <p:nvPr/>
        </p:nvSpPr>
        <p:spPr>
          <a:xfrm>
            <a:off x="2820753" y="3137869"/>
            <a:ext cx="3240000" cy="183000"/>
          </a:xfrm>
          <a:prstGeom prst="rect">
            <a:avLst/>
          </a:prstGeom>
          <a:solidFill>
            <a:srgbClr val="0070C0"/>
          </a:solidFill>
          <a:ln>
            <a:noFill/>
          </a:ln>
        </p:spPr>
        <p:txBody>
          <a:bodyPr spcFirstLastPara="1" wrap="square" lIns="36000" tIns="0" rIns="36000" bIns="0" anchor="ctr" anchorCtr="0">
            <a:spAutoFit/>
          </a:bodyPr>
          <a:lstStyle/>
          <a:p>
            <a:pPr marL="0" marR="0" lvl="0" indent="0" algn="ctr" rtl="0">
              <a:lnSpc>
                <a:spcPct val="100000"/>
              </a:lnSpc>
              <a:spcBef>
                <a:spcPts val="0"/>
              </a:spcBef>
              <a:spcAft>
                <a:spcPts val="0"/>
              </a:spcAft>
              <a:buClr>
                <a:srgbClr val="FFFFFF"/>
              </a:buClr>
              <a:buSzPts val="1200"/>
              <a:buFont typeface="Arimo"/>
              <a:buNone/>
            </a:pPr>
            <a:r>
              <a:rPr lang="en-US" sz="1200" b="1" i="0" u="none" strike="noStrike" cap="none">
                <a:solidFill>
                  <a:srgbClr val="FFFFFF"/>
                </a:solidFill>
                <a:latin typeface="Arimo"/>
                <a:ea typeface="Arimo"/>
                <a:cs typeface="Arimo"/>
                <a:sym typeface="Arimo"/>
              </a:rPr>
              <a:t>GCOM-C / SGLI</a:t>
            </a:r>
            <a:endParaRPr sz="1200" b="1" i="0" u="none" strike="noStrike" cap="none">
              <a:solidFill>
                <a:srgbClr val="FFFFFF"/>
              </a:solidFill>
              <a:latin typeface="Arimo"/>
              <a:ea typeface="Arimo"/>
              <a:cs typeface="Arimo"/>
              <a:sym typeface="Arimo"/>
            </a:endParaRPr>
          </a:p>
        </p:txBody>
      </p:sp>
      <p:pic>
        <p:nvPicPr>
          <p:cNvPr id="31" name="Google Shape;86;p2" descr="D:\Document_murakami\IVOS\201511\gcomc.png">
            <a:extLst>
              <a:ext uri="{FF2B5EF4-FFF2-40B4-BE49-F238E27FC236}">
                <a16:creationId xmlns:a16="http://schemas.microsoft.com/office/drawing/2014/main" id="{D47CE0D5-BB13-8B8B-AA1A-21C4E0CF060F}"/>
              </a:ext>
            </a:extLst>
          </p:cNvPr>
          <p:cNvPicPr preferRelativeResize="0"/>
          <p:nvPr/>
        </p:nvPicPr>
        <p:blipFill rotWithShape="1">
          <a:blip r:embed="rId10">
            <a:alphaModFix/>
          </a:blip>
          <a:srcRect/>
          <a:stretch/>
        </p:blipFill>
        <p:spPr>
          <a:xfrm rot="1791043">
            <a:off x="2669547" y="3107233"/>
            <a:ext cx="794653" cy="364216"/>
          </a:xfrm>
          <a:prstGeom prst="rect">
            <a:avLst/>
          </a:prstGeom>
          <a:noFill/>
          <a:ln>
            <a:noFill/>
          </a:ln>
        </p:spPr>
      </p:pic>
      <p:sp>
        <p:nvSpPr>
          <p:cNvPr id="32" name="Google Shape;87;p2">
            <a:extLst>
              <a:ext uri="{FF2B5EF4-FFF2-40B4-BE49-F238E27FC236}">
                <a16:creationId xmlns:a16="http://schemas.microsoft.com/office/drawing/2014/main" id="{969A1E9C-5FE2-8DAD-526D-3AFAEAFA9F4B}"/>
              </a:ext>
            </a:extLst>
          </p:cNvPr>
          <p:cNvSpPr/>
          <p:nvPr/>
        </p:nvSpPr>
        <p:spPr>
          <a:xfrm>
            <a:off x="2891387" y="2929382"/>
            <a:ext cx="3098732" cy="184666"/>
          </a:xfrm>
          <a:prstGeom prst="rect">
            <a:avLst/>
          </a:prstGeom>
          <a:solidFill>
            <a:srgbClr val="FFFFFF"/>
          </a:solid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mo"/>
              <a:buNone/>
            </a:pPr>
            <a:r>
              <a:rPr lang="en-US" sz="1200" b="0" i="0" u="none" strike="noStrike" cap="none">
                <a:solidFill>
                  <a:srgbClr val="000000"/>
                </a:solidFill>
                <a:latin typeface="Arimo"/>
                <a:ea typeface="Arimo"/>
                <a:cs typeface="Arimo"/>
                <a:sym typeface="Arimo"/>
              </a:rPr>
              <a:t>[Vegetation, aerosol, cloud, SST, ocean color]</a:t>
            </a:r>
            <a:endParaRPr/>
          </a:p>
        </p:txBody>
      </p:sp>
      <p:sp>
        <p:nvSpPr>
          <p:cNvPr id="33" name="Google Shape;88;p2">
            <a:extLst>
              <a:ext uri="{FF2B5EF4-FFF2-40B4-BE49-F238E27FC236}">
                <a16:creationId xmlns:a16="http://schemas.microsoft.com/office/drawing/2014/main" id="{2BFB097D-7A60-2DE6-0CA4-8D0B8FB1409E}"/>
              </a:ext>
            </a:extLst>
          </p:cNvPr>
          <p:cNvSpPr/>
          <p:nvPr/>
        </p:nvSpPr>
        <p:spPr>
          <a:xfrm>
            <a:off x="6795983" y="3379446"/>
            <a:ext cx="2208938" cy="184666"/>
          </a:xfrm>
          <a:prstGeom prst="rect">
            <a:avLst/>
          </a:prstGeom>
          <a:solidFill>
            <a:srgbClr val="FFFFFF"/>
          </a:solid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mo"/>
              <a:buNone/>
            </a:pPr>
            <a:r>
              <a:rPr lang="en-US" sz="1200" b="0" i="0" u="none" strike="noStrike" cap="none">
                <a:solidFill>
                  <a:srgbClr val="000000"/>
                </a:solidFill>
                <a:latin typeface="Arimo"/>
                <a:ea typeface="Arimo"/>
                <a:cs typeface="Arimo"/>
                <a:sym typeface="Arimo"/>
              </a:rPr>
              <a:t>[Cloud and aerosol 3D structure]</a:t>
            </a:r>
            <a:endParaRPr/>
          </a:p>
        </p:txBody>
      </p:sp>
      <p:sp>
        <p:nvSpPr>
          <p:cNvPr id="34" name="Google Shape;89;p2">
            <a:extLst>
              <a:ext uri="{FF2B5EF4-FFF2-40B4-BE49-F238E27FC236}">
                <a16:creationId xmlns:a16="http://schemas.microsoft.com/office/drawing/2014/main" id="{FB1980D9-7EA6-2845-B422-DA5FA902FCD9}"/>
              </a:ext>
            </a:extLst>
          </p:cNvPr>
          <p:cNvSpPr/>
          <p:nvPr/>
        </p:nvSpPr>
        <p:spPr>
          <a:xfrm>
            <a:off x="6834154" y="3567808"/>
            <a:ext cx="1908000" cy="190800"/>
          </a:xfrm>
          <a:prstGeom prst="rect">
            <a:avLst/>
          </a:prstGeom>
          <a:solidFill>
            <a:srgbClr val="0070C0"/>
          </a:solidFill>
          <a:ln>
            <a:noFill/>
          </a:ln>
        </p:spPr>
        <p:txBody>
          <a:bodyPr spcFirstLastPara="1" wrap="square" lIns="36000" tIns="0" rIns="36000" bIns="0" anchor="ctr" anchorCtr="0">
            <a:spAutoFit/>
          </a:bodyPr>
          <a:lstStyle/>
          <a:p>
            <a:pPr marL="0" marR="0" lvl="0" indent="0" algn="ctr" rtl="0">
              <a:lnSpc>
                <a:spcPct val="100000"/>
              </a:lnSpc>
              <a:spcBef>
                <a:spcPts val="0"/>
              </a:spcBef>
              <a:spcAft>
                <a:spcPts val="0"/>
              </a:spcAft>
              <a:buClr>
                <a:srgbClr val="FFFFFF"/>
              </a:buClr>
              <a:buSzPts val="1200"/>
              <a:buFont typeface="Arimo"/>
              <a:buNone/>
            </a:pPr>
            <a:r>
              <a:rPr lang="en-US" sz="1200" b="0" i="0" u="none" strike="noStrike" cap="none">
                <a:solidFill>
                  <a:srgbClr val="FFFFFF"/>
                </a:solidFill>
                <a:latin typeface="Arimo"/>
                <a:ea typeface="Arimo"/>
                <a:cs typeface="Arimo"/>
                <a:sym typeface="Arimo"/>
              </a:rPr>
              <a:t>EarthCARE / </a:t>
            </a:r>
            <a:r>
              <a:rPr lang="en-US" sz="1200" b="1" i="0" u="none" strike="noStrike" cap="none">
                <a:solidFill>
                  <a:srgbClr val="FFFFFF"/>
                </a:solidFill>
                <a:latin typeface="Arimo"/>
                <a:ea typeface="Arimo"/>
                <a:cs typeface="Arimo"/>
                <a:sym typeface="Arimo"/>
              </a:rPr>
              <a:t>CPR</a:t>
            </a:r>
            <a:endParaRPr sz="1200" b="1" i="0" u="none" strike="noStrike" cap="none">
              <a:solidFill>
                <a:srgbClr val="FFFFFF"/>
              </a:solidFill>
              <a:latin typeface="Arimo"/>
              <a:ea typeface="Arimo"/>
              <a:cs typeface="Arimo"/>
              <a:sym typeface="Arimo"/>
            </a:endParaRPr>
          </a:p>
        </p:txBody>
      </p:sp>
      <p:pic>
        <p:nvPicPr>
          <p:cNvPr id="35" name="Google Shape;90;p2" descr="EC4_RGB.png">
            <a:extLst>
              <a:ext uri="{FF2B5EF4-FFF2-40B4-BE49-F238E27FC236}">
                <a16:creationId xmlns:a16="http://schemas.microsoft.com/office/drawing/2014/main" id="{23F28262-1501-488E-2049-0E35F5A15FC4}"/>
              </a:ext>
            </a:extLst>
          </p:cNvPr>
          <p:cNvPicPr preferRelativeResize="0"/>
          <p:nvPr/>
        </p:nvPicPr>
        <p:blipFill rotWithShape="1">
          <a:blip r:embed="rId11">
            <a:alphaModFix/>
          </a:blip>
          <a:srcRect/>
          <a:stretch/>
        </p:blipFill>
        <p:spPr>
          <a:xfrm rot="678705">
            <a:off x="6335838" y="3488348"/>
            <a:ext cx="664310" cy="382878"/>
          </a:xfrm>
          <a:prstGeom prst="rect">
            <a:avLst/>
          </a:prstGeom>
          <a:noFill/>
          <a:ln>
            <a:noFill/>
          </a:ln>
        </p:spPr>
      </p:pic>
      <p:sp>
        <p:nvSpPr>
          <p:cNvPr id="36" name="Google Shape;91;p2">
            <a:extLst>
              <a:ext uri="{FF2B5EF4-FFF2-40B4-BE49-F238E27FC236}">
                <a16:creationId xmlns:a16="http://schemas.microsoft.com/office/drawing/2014/main" id="{D8BB13D7-BB32-C87A-97B6-C125FFC334F0}"/>
              </a:ext>
            </a:extLst>
          </p:cNvPr>
          <p:cNvSpPr/>
          <p:nvPr/>
        </p:nvSpPr>
        <p:spPr>
          <a:xfrm>
            <a:off x="6894433" y="3738125"/>
            <a:ext cx="623569" cy="184666"/>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mo"/>
              <a:buNone/>
            </a:pPr>
            <a:r>
              <a:rPr lang="en-US" sz="1200" b="0" i="1" u="none" strike="noStrike" cap="none">
                <a:solidFill>
                  <a:srgbClr val="000000"/>
                </a:solidFill>
                <a:latin typeface="Arimo"/>
                <a:ea typeface="Arimo"/>
                <a:cs typeface="Arimo"/>
                <a:sym typeface="Arimo"/>
              </a:rPr>
              <a:t>with ESA</a:t>
            </a:r>
            <a:endParaRPr/>
          </a:p>
        </p:txBody>
      </p:sp>
      <p:sp>
        <p:nvSpPr>
          <p:cNvPr id="37" name="Google Shape;92;p2">
            <a:extLst>
              <a:ext uri="{FF2B5EF4-FFF2-40B4-BE49-F238E27FC236}">
                <a16:creationId xmlns:a16="http://schemas.microsoft.com/office/drawing/2014/main" id="{9B2BB3DA-4E66-40FD-DE2F-4ED9CB5E6291}"/>
              </a:ext>
            </a:extLst>
          </p:cNvPr>
          <p:cNvSpPr/>
          <p:nvPr/>
        </p:nvSpPr>
        <p:spPr>
          <a:xfrm>
            <a:off x="2748870" y="4122989"/>
            <a:ext cx="1188000" cy="184666"/>
          </a:xfrm>
          <a:prstGeom prst="rect">
            <a:avLst/>
          </a:prstGeom>
          <a:solidFill>
            <a:srgbClr val="0070C0"/>
          </a:solidFill>
          <a:ln>
            <a:noFill/>
          </a:ln>
        </p:spPr>
        <p:txBody>
          <a:bodyPr spcFirstLastPara="1" wrap="square" lIns="36000" tIns="0" rIns="36000" bIns="0" anchor="ctr" anchorCtr="0">
            <a:spAutoFit/>
          </a:bodyPr>
          <a:lstStyle/>
          <a:p>
            <a:pPr marL="0" marR="0" lvl="0" indent="0" algn="ctr" rtl="0">
              <a:lnSpc>
                <a:spcPct val="100000"/>
              </a:lnSpc>
              <a:spcBef>
                <a:spcPts val="0"/>
              </a:spcBef>
              <a:spcAft>
                <a:spcPts val="0"/>
              </a:spcAft>
              <a:buClr>
                <a:srgbClr val="FFFFFF"/>
              </a:buClr>
              <a:buSzPts val="1200"/>
              <a:buFont typeface="Arimo"/>
              <a:buNone/>
            </a:pPr>
            <a:r>
              <a:rPr lang="en-US" sz="1200" b="0" i="0" u="none" strike="noStrike" cap="none">
                <a:solidFill>
                  <a:srgbClr val="FFFFFF"/>
                </a:solidFill>
                <a:latin typeface="Arimo"/>
                <a:ea typeface="Arimo"/>
                <a:cs typeface="Arimo"/>
                <a:sym typeface="Arimo"/>
              </a:rPr>
              <a:t>GPM / </a:t>
            </a:r>
            <a:r>
              <a:rPr lang="en-US" sz="1200" b="1" i="0" u="none" strike="noStrike" cap="none">
                <a:solidFill>
                  <a:srgbClr val="FFFFFF"/>
                </a:solidFill>
                <a:latin typeface="Arimo"/>
                <a:ea typeface="Arimo"/>
                <a:cs typeface="Arimo"/>
                <a:sym typeface="Arimo"/>
              </a:rPr>
              <a:t>DPR</a:t>
            </a:r>
            <a:endParaRPr sz="1200" b="1" i="0" u="none" strike="noStrike" cap="none">
              <a:solidFill>
                <a:srgbClr val="FFFFFF"/>
              </a:solidFill>
              <a:latin typeface="Arimo"/>
              <a:ea typeface="Arimo"/>
              <a:cs typeface="Arimo"/>
              <a:sym typeface="Arimo"/>
            </a:endParaRPr>
          </a:p>
        </p:txBody>
      </p:sp>
      <p:pic>
        <p:nvPicPr>
          <p:cNvPr id="38" name="Google Shape;93;p2" descr="D:\Document_murakami\IVOS\201511\gpm.png">
            <a:extLst>
              <a:ext uri="{FF2B5EF4-FFF2-40B4-BE49-F238E27FC236}">
                <a16:creationId xmlns:a16="http://schemas.microsoft.com/office/drawing/2014/main" id="{2E736905-5F22-218E-D440-79D421648079}"/>
              </a:ext>
            </a:extLst>
          </p:cNvPr>
          <p:cNvPicPr preferRelativeResize="0"/>
          <p:nvPr/>
        </p:nvPicPr>
        <p:blipFill rotWithShape="1">
          <a:blip r:embed="rId12">
            <a:alphaModFix/>
          </a:blip>
          <a:srcRect/>
          <a:stretch/>
        </p:blipFill>
        <p:spPr>
          <a:xfrm>
            <a:off x="2354336" y="3869193"/>
            <a:ext cx="658144" cy="425051"/>
          </a:xfrm>
          <a:prstGeom prst="rect">
            <a:avLst/>
          </a:prstGeom>
          <a:noFill/>
          <a:ln>
            <a:noFill/>
          </a:ln>
        </p:spPr>
      </p:pic>
      <p:sp>
        <p:nvSpPr>
          <p:cNvPr id="39" name="Google Shape;94;p2">
            <a:extLst>
              <a:ext uri="{FF2B5EF4-FFF2-40B4-BE49-F238E27FC236}">
                <a16:creationId xmlns:a16="http://schemas.microsoft.com/office/drawing/2014/main" id="{A8323C09-D446-7962-913E-950705694C92}"/>
              </a:ext>
            </a:extLst>
          </p:cNvPr>
          <p:cNvSpPr/>
          <p:nvPr/>
        </p:nvSpPr>
        <p:spPr>
          <a:xfrm>
            <a:off x="4823349" y="3919288"/>
            <a:ext cx="734176" cy="184666"/>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mo"/>
              <a:buNone/>
            </a:pPr>
            <a:r>
              <a:rPr lang="en-US" sz="1200" b="0" i="1" u="none" strike="noStrike" cap="none">
                <a:solidFill>
                  <a:srgbClr val="000000"/>
                </a:solidFill>
                <a:latin typeface="Arimo"/>
                <a:ea typeface="Arimo"/>
                <a:cs typeface="Arimo"/>
                <a:sym typeface="Arimo"/>
              </a:rPr>
              <a:t>with NASA</a:t>
            </a:r>
            <a:endParaRPr/>
          </a:p>
        </p:txBody>
      </p:sp>
      <p:sp>
        <p:nvSpPr>
          <p:cNvPr id="40" name="Google Shape;95;p2">
            <a:extLst>
              <a:ext uri="{FF2B5EF4-FFF2-40B4-BE49-F238E27FC236}">
                <a16:creationId xmlns:a16="http://schemas.microsoft.com/office/drawing/2014/main" id="{4FC00CE9-D009-7D4F-A448-51BDF388B33A}"/>
              </a:ext>
            </a:extLst>
          </p:cNvPr>
          <p:cNvSpPr/>
          <p:nvPr/>
        </p:nvSpPr>
        <p:spPr>
          <a:xfrm>
            <a:off x="2939791" y="3913728"/>
            <a:ext cx="1809790" cy="184666"/>
          </a:xfrm>
          <a:prstGeom prst="rect">
            <a:avLst/>
          </a:prstGeom>
          <a:solidFill>
            <a:srgbClr val="FFFFFF"/>
          </a:solid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mo"/>
              <a:buNone/>
            </a:pPr>
            <a:r>
              <a:rPr lang="en-US" sz="1200" b="0" i="0" u="none" strike="noStrike" cap="none">
                <a:solidFill>
                  <a:srgbClr val="000000"/>
                </a:solidFill>
                <a:latin typeface="Arimo"/>
                <a:ea typeface="Arimo"/>
                <a:cs typeface="Arimo"/>
                <a:sym typeface="Arimo"/>
              </a:rPr>
              <a:t>[Precipitation 3D structure]</a:t>
            </a:r>
            <a:endParaRPr/>
          </a:p>
        </p:txBody>
      </p:sp>
      <p:sp>
        <p:nvSpPr>
          <p:cNvPr id="41" name="Google Shape;96;p2">
            <a:extLst>
              <a:ext uri="{FF2B5EF4-FFF2-40B4-BE49-F238E27FC236}">
                <a16:creationId xmlns:a16="http://schemas.microsoft.com/office/drawing/2014/main" id="{4ACE643A-2325-094B-78E3-2B3C0AECF27A}"/>
              </a:ext>
            </a:extLst>
          </p:cNvPr>
          <p:cNvSpPr/>
          <p:nvPr/>
        </p:nvSpPr>
        <p:spPr>
          <a:xfrm>
            <a:off x="2914335" y="4413072"/>
            <a:ext cx="2279470" cy="184666"/>
          </a:xfrm>
          <a:prstGeom prst="rect">
            <a:avLst/>
          </a:prstGeom>
          <a:solidFill>
            <a:srgbClr val="FFFFFF"/>
          </a:solid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mo"/>
              <a:buNone/>
            </a:pPr>
            <a:r>
              <a:rPr lang="en-US" sz="1200" b="0" i="0" u="none" strike="noStrike" cap="none">
                <a:solidFill>
                  <a:srgbClr val="000000"/>
                </a:solidFill>
                <a:latin typeface="Arimo"/>
                <a:ea typeface="Arimo"/>
                <a:cs typeface="Arimo"/>
                <a:sym typeface="Arimo"/>
              </a:rPr>
              <a:t>[Wind, SST, water vapor, rainfall]</a:t>
            </a:r>
            <a:endParaRPr/>
          </a:p>
        </p:txBody>
      </p:sp>
      <p:pic>
        <p:nvPicPr>
          <p:cNvPr id="42" name="Google Shape;97;p2" descr="D:\Document_murakami\IVOS\201511\gcomw.png">
            <a:extLst>
              <a:ext uri="{FF2B5EF4-FFF2-40B4-BE49-F238E27FC236}">
                <a16:creationId xmlns:a16="http://schemas.microsoft.com/office/drawing/2014/main" id="{7F897B90-5DB8-C362-1BE4-551BF15A2AA1}"/>
              </a:ext>
            </a:extLst>
          </p:cNvPr>
          <p:cNvPicPr preferRelativeResize="0"/>
          <p:nvPr/>
        </p:nvPicPr>
        <p:blipFill rotWithShape="1">
          <a:blip r:embed="rId13">
            <a:alphaModFix/>
          </a:blip>
          <a:srcRect/>
          <a:stretch/>
        </p:blipFill>
        <p:spPr>
          <a:xfrm rot="-720957">
            <a:off x="2280207" y="4432286"/>
            <a:ext cx="672743" cy="364403"/>
          </a:xfrm>
          <a:prstGeom prst="rect">
            <a:avLst/>
          </a:prstGeom>
          <a:noFill/>
          <a:ln>
            <a:noFill/>
          </a:ln>
        </p:spPr>
      </p:pic>
      <p:sp>
        <p:nvSpPr>
          <p:cNvPr id="43" name="Google Shape;98;p2">
            <a:extLst>
              <a:ext uri="{FF2B5EF4-FFF2-40B4-BE49-F238E27FC236}">
                <a16:creationId xmlns:a16="http://schemas.microsoft.com/office/drawing/2014/main" id="{B83BC316-5102-2610-29E7-C2C0FFD70CC8}"/>
              </a:ext>
            </a:extLst>
          </p:cNvPr>
          <p:cNvSpPr/>
          <p:nvPr/>
        </p:nvSpPr>
        <p:spPr>
          <a:xfrm>
            <a:off x="2765658" y="4620358"/>
            <a:ext cx="1188000" cy="183000"/>
          </a:xfrm>
          <a:prstGeom prst="rect">
            <a:avLst/>
          </a:prstGeom>
          <a:solidFill>
            <a:srgbClr val="0070C0"/>
          </a:solidFill>
          <a:ln>
            <a:noFill/>
          </a:ln>
        </p:spPr>
        <p:txBody>
          <a:bodyPr spcFirstLastPara="1" wrap="square" lIns="36000" tIns="0" rIns="36000" bIns="0" anchor="ctr" anchorCtr="0">
            <a:noAutofit/>
          </a:bodyPr>
          <a:lstStyle/>
          <a:p>
            <a:pPr marL="0" marR="0" lvl="0" indent="0" algn="l" rtl="0">
              <a:lnSpc>
                <a:spcPct val="100000"/>
              </a:lnSpc>
              <a:spcBef>
                <a:spcPts val="0"/>
              </a:spcBef>
              <a:spcAft>
                <a:spcPts val="0"/>
              </a:spcAft>
              <a:buClr>
                <a:srgbClr val="FFFFFF"/>
              </a:buClr>
              <a:buSzPts val="1200"/>
              <a:buFont typeface="Arimo"/>
              <a:buNone/>
            </a:pPr>
            <a:endParaRPr sz="1200" b="1" i="0" u="none" strike="noStrike" cap="none">
              <a:solidFill>
                <a:schemeClr val="dk1"/>
              </a:solidFill>
              <a:latin typeface="Arimo"/>
              <a:ea typeface="Arimo"/>
              <a:cs typeface="Arimo"/>
              <a:sym typeface="Arimo"/>
            </a:endParaRPr>
          </a:p>
        </p:txBody>
      </p:sp>
      <p:sp>
        <p:nvSpPr>
          <p:cNvPr id="44" name="Google Shape;99;p2">
            <a:extLst>
              <a:ext uri="{FF2B5EF4-FFF2-40B4-BE49-F238E27FC236}">
                <a16:creationId xmlns:a16="http://schemas.microsoft.com/office/drawing/2014/main" id="{252DF29F-B2DF-DD06-EC55-8885D5C75561}"/>
              </a:ext>
            </a:extLst>
          </p:cNvPr>
          <p:cNvSpPr/>
          <p:nvPr/>
        </p:nvSpPr>
        <p:spPr>
          <a:xfrm>
            <a:off x="9746117" y="4374015"/>
            <a:ext cx="2088000" cy="215856"/>
          </a:xfrm>
          <a:prstGeom prst="rect">
            <a:avLst/>
          </a:prstGeom>
          <a:solidFill>
            <a:srgbClr val="00B050"/>
          </a:solidFill>
          <a:ln>
            <a:noFill/>
          </a:ln>
        </p:spPr>
        <p:txBody>
          <a:bodyPr spcFirstLastPara="1" wrap="square" lIns="36000" tIns="0" rIns="36000" bIns="0" anchor="ctr" anchorCtr="0">
            <a:noAutofit/>
          </a:bodyPr>
          <a:lstStyle/>
          <a:p>
            <a:pPr marL="0" marR="0" lvl="0" indent="0" algn="ctr" rtl="0">
              <a:lnSpc>
                <a:spcPct val="100000"/>
              </a:lnSpc>
              <a:spcBef>
                <a:spcPts val="0"/>
              </a:spcBef>
              <a:spcAft>
                <a:spcPts val="0"/>
              </a:spcAft>
              <a:buClr>
                <a:schemeClr val="lt1"/>
              </a:buClr>
              <a:buSzPts val="1200"/>
              <a:buFont typeface="Arimo"/>
              <a:buNone/>
            </a:pPr>
            <a:r>
              <a:rPr lang="en-US" sz="1200" b="0" i="0" u="none" strike="noStrike" cap="none">
                <a:solidFill>
                  <a:schemeClr val="lt1"/>
                </a:solidFill>
                <a:latin typeface="Arimo"/>
                <a:ea typeface="Arimo"/>
                <a:cs typeface="Arimo"/>
                <a:sym typeface="Arimo"/>
              </a:rPr>
              <a:t>PMM</a:t>
            </a:r>
            <a:r>
              <a:rPr lang="en-US" sz="1100" b="0" i="0" u="none" strike="noStrike" cap="none">
                <a:solidFill>
                  <a:schemeClr val="lt1"/>
                </a:solidFill>
                <a:latin typeface="Arimo"/>
                <a:ea typeface="Arimo"/>
                <a:cs typeface="Arimo"/>
                <a:sym typeface="Arimo"/>
              </a:rPr>
              <a:t> (precip. radar w/doppler)</a:t>
            </a:r>
            <a:endParaRPr sz="1100" b="1" i="0" u="none" strike="noStrike" cap="none">
              <a:solidFill>
                <a:schemeClr val="lt1"/>
              </a:solidFill>
              <a:latin typeface="Arimo"/>
              <a:ea typeface="Arimo"/>
              <a:cs typeface="Arimo"/>
              <a:sym typeface="Arimo"/>
            </a:endParaRPr>
          </a:p>
        </p:txBody>
      </p:sp>
      <p:sp>
        <p:nvSpPr>
          <p:cNvPr id="45" name="Google Shape;100;p2">
            <a:extLst>
              <a:ext uri="{FF2B5EF4-FFF2-40B4-BE49-F238E27FC236}">
                <a16:creationId xmlns:a16="http://schemas.microsoft.com/office/drawing/2014/main" id="{D3890F15-42CF-2203-834A-9F54E503771D}"/>
              </a:ext>
            </a:extLst>
          </p:cNvPr>
          <p:cNvSpPr/>
          <p:nvPr/>
        </p:nvSpPr>
        <p:spPr>
          <a:xfrm>
            <a:off x="7506463" y="4960751"/>
            <a:ext cx="4320000" cy="190800"/>
          </a:xfrm>
          <a:prstGeom prst="rect">
            <a:avLst/>
          </a:prstGeom>
          <a:solidFill>
            <a:srgbClr val="0070C0"/>
          </a:solidFill>
          <a:ln>
            <a:noFill/>
          </a:ln>
        </p:spPr>
        <p:txBody>
          <a:bodyPr spcFirstLastPara="1" wrap="square" lIns="36000" tIns="0" rIns="36000" bIns="0" anchor="ctr" anchorCtr="0">
            <a:spAutoFit/>
          </a:bodyPr>
          <a:lstStyle/>
          <a:p>
            <a:pPr marL="0" marR="0" lvl="0" indent="0" algn="ctr" rtl="0">
              <a:lnSpc>
                <a:spcPct val="100000"/>
              </a:lnSpc>
              <a:spcBef>
                <a:spcPts val="0"/>
              </a:spcBef>
              <a:spcAft>
                <a:spcPts val="0"/>
              </a:spcAft>
              <a:buClr>
                <a:srgbClr val="FFFFFF"/>
              </a:buClr>
              <a:buSzPts val="1200"/>
              <a:buFont typeface="Arimo"/>
              <a:buNone/>
            </a:pPr>
            <a:r>
              <a:rPr lang="en-US" sz="1200" b="1" i="0" u="none" strike="noStrike" cap="none">
                <a:solidFill>
                  <a:srgbClr val="FFFFFF"/>
                </a:solidFill>
                <a:latin typeface="Arimo"/>
                <a:ea typeface="Arimo"/>
                <a:cs typeface="Arimo"/>
                <a:sym typeface="Arimo"/>
              </a:rPr>
              <a:t>GOSAT-GW /</a:t>
            </a:r>
            <a:r>
              <a:rPr lang="en-US" sz="1200" b="0" i="0" u="none" strike="noStrike" cap="none">
                <a:solidFill>
                  <a:srgbClr val="FFFFFF"/>
                </a:solidFill>
                <a:latin typeface="Arimo"/>
                <a:ea typeface="Arimo"/>
                <a:cs typeface="Arimo"/>
                <a:sym typeface="Arimo"/>
              </a:rPr>
              <a:t> </a:t>
            </a:r>
            <a:r>
              <a:rPr lang="en-US" sz="1200" b="1" i="0" u="none" strike="noStrike" cap="none">
                <a:solidFill>
                  <a:srgbClr val="FFFFFF"/>
                </a:solidFill>
                <a:latin typeface="Arimo"/>
                <a:ea typeface="Arimo"/>
                <a:cs typeface="Arimo"/>
                <a:sym typeface="Arimo"/>
              </a:rPr>
              <a:t>AMSR3</a:t>
            </a:r>
            <a:endParaRPr sz="1200" b="1" i="0" u="none" strike="noStrike" cap="none">
              <a:solidFill>
                <a:srgbClr val="FFFFFF"/>
              </a:solidFill>
              <a:latin typeface="Arimo"/>
              <a:ea typeface="Arimo"/>
              <a:cs typeface="Arimo"/>
              <a:sym typeface="Arimo"/>
            </a:endParaRPr>
          </a:p>
        </p:txBody>
      </p:sp>
      <p:sp>
        <p:nvSpPr>
          <p:cNvPr id="46" name="Google Shape;101;p2">
            <a:extLst>
              <a:ext uri="{FF2B5EF4-FFF2-40B4-BE49-F238E27FC236}">
                <a16:creationId xmlns:a16="http://schemas.microsoft.com/office/drawing/2014/main" id="{9EEDD78E-3844-83F4-2BB4-F861A56DFF02}"/>
              </a:ext>
            </a:extLst>
          </p:cNvPr>
          <p:cNvSpPr/>
          <p:nvPr/>
        </p:nvSpPr>
        <p:spPr>
          <a:xfrm>
            <a:off x="2765658" y="1972702"/>
            <a:ext cx="1188000" cy="184666"/>
          </a:xfrm>
          <a:prstGeom prst="rect">
            <a:avLst/>
          </a:prstGeom>
          <a:solidFill>
            <a:srgbClr val="0070C0"/>
          </a:solidFill>
          <a:ln>
            <a:noFill/>
          </a:ln>
        </p:spPr>
        <p:txBody>
          <a:bodyPr spcFirstLastPara="1" wrap="square" lIns="36000" tIns="0" rIns="36000" bIns="0" anchor="ctr" anchorCtr="0">
            <a:noAutofit/>
          </a:bodyPr>
          <a:lstStyle/>
          <a:p>
            <a:pPr marL="0" marR="0" lvl="0" indent="0" algn="l" rtl="0">
              <a:lnSpc>
                <a:spcPct val="100000"/>
              </a:lnSpc>
              <a:spcBef>
                <a:spcPts val="0"/>
              </a:spcBef>
              <a:spcAft>
                <a:spcPts val="0"/>
              </a:spcAft>
              <a:buClr>
                <a:srgbClr val="FFFFFF"/>
              </a:buClr>
              <a:buSzPts val="1200"/>
              <a:buFont typeface="Arimo"/>
              <a:buNone/>
            </a:pPr>
            <a:endParaRPr sz="1200" b="1" i="0" u="none" strike="noStrike" cap="none">
              <a:solidFill>
                <a:schemeClr val="dk1"/>
              </a:solidFill>
              <a:latin typeface="Arimo"/>
              <a:ea typeface="Arimo"/>
              <a:cs typeface="Arimo"/>
              <a:sym typeface="Arimo"/>
            </a:endParaRPr>
          </a:p>
        </p:txBody>
      </p:sp>
      <p:sp>
        <p:nvSpPr>
          <p:cNvPr id="47" name="Google Shape;102;p2">
            <a:extLst>
              <a:ext uri="{FF2B5EF4-FFF2-40B4-BE49-F238E27FC236}">
                <a16:creationId xmlns:a16="http://schemas.microsoft.com/office/drawing/2014/main" id="{868789DF-4D3A-C952-289A-8A9F41A4B972}"/>
              </a:ext>
            </a:extLst>
          </p:cNvPr>
          <p:cNvSpPr/>
          <p:nvPr/>
        </p:nvSpPr>
        <p:spPr>
          <a:xfrm>
            <a:off x="7484056" y="4766582"/>
            <a:ext cx="2279470" cy="184666"/>
          </a:xfrm>
          <a:prstGeom prst="rect">
            <a:avLst/>
          </a:prstGeom>
          <a:solidFill>
            <a:srgbClr val="FFFFFF"/>
          </a:solid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mo"/>
              <a:buNone/>
            </a:pPr>
            <a:r>
              <a:rPr lang="en-US" sz="1200" b="0" i="0" u="none" strike="noStrike" cap="none">
                <a:solidFill>
                  <a:srgbClr val="000000"/>
                </a:solidFill>
                <a:latin typeface="Arimo"/>
                <a:ea typeface="Arimo"/>
                <a:cs typeface="Arimo"/>
                <a:sym typeface="Arimo"/>
              </a:rPr>
              <a:t>[Wind, SST, water vapor, rainfall]</a:t>
            </a:r>
            <a:endParaRPr/>
          </a:p>
        </p:txBody>
      </p:sp>
      <p:sp>
        <p:nvSpPr>
          <p:cNvPr id="48" name="Google Shape;103;p2">
            <a:extLst>
              <a:ext uri="{FF2B5EF4-FFF2-40B4-BE49-F238E27FC236}">
                <a16:creationId xmlns:a16="http://schemas.microsoft.com/office/drawing/2014/main" id="{8C54B4A4-5B91-FB13-DD29-0F990DA6A648}"/>
              </a:ext>
            </a:extLst>
          </p:cNvPr>
          <p:cNvSpPr/>
          <p:nvPr/>
        </p:nvSpPr>
        <p:spPr>
          <a:xfrm>
            <a:off x="7506463" y="5167534"/>
            <a:ext cx="4320000" cy="190800"/>
          </a:xfrm>
          <a:prstGeom prst="rect">
            <a:avLst/>
          </a:prstGeom>
          <a:solidFill>
            <a:srgbClr val="0070C0"/>
          </a:solidFill>
          <a:ln>
            <a:noFill/>
          </a:ln>
        </p:spPr>
        <p:txBody>
          <a:bodyPr spcFirstLastPara="1" wrap="square" lIns="36000" tIns="0" rIns="36000" bIns="0" anchor="ctr" anchorCtr="0">
            <a:spAutoFit/>
          </a:bodyPr>
          <a:lstStyle/>
          <a:p>
            <a:pPr marL="0" marR="0" lvl="0" indent="0" algn="ctr" rtl="0">
              <a:lnSpc>
                <a:spcPct val="100000"/>
              </a:lnSpc>
              <a:spcBef>
                <a:spcPts val="0"/>
              </a:spcBef>
              <a:spcAft>
                <a:spcPts val="0"/>
              </a:spcAft>
              <a:buClr>
                <a:srgbClr val="FFFFFF"/>
              </a:buClr>
              <a:buSzPts val="1200"/>
              <a:buFont typeface="Arimo"/>
              <a:buNone/>
            </a:pPr>
            <a:r>
              <a:rPr lang="en-US" sz="1200" b="1" i="0" u="none" strike="noStrike" cap="none">
                <a:solidFill>
                  <a:srgbClr val="FFFFFF"/>
                </a:solidFill>
                <a:latin typeface="Arimo"/>
                <a:ea typeface="Arimo"/>
                <a:cs typeface="Arimo"/>
                <a:sym typeface="Arimo"/>
              </a:rPr>
              <a:t>GOSAT-GW /</a:t>
            </a:r>
            <a:r>
              <a:rPr lang="en-US" sz="1200" b="0" i="0" u="none" strike="noStrike" cap="none">
                <a:solidFill>
                  <a:srgbClr val="FFFFFF"/>
                </a:solidFill>
                <a:latin typeface="Arimo"/>
                <a:ea typeface="Arimo"/>
                <a:cs typeface="Arimo"/>
                <a:sym typeface="Arimo"/>
              </a:rPr>
              <a:t> </a:t>
            </a:r>
            <a:r>
              <a:rPr lang="en-US" sz="1200" b="1" i="0" u="none" strike="noStrike" cap="none">
                <a:solidFill>
                  <a:srgbClr val="FFFFFF"/>
                </a:solidFill>
                <a:latin typeface="Arimo"/>
                <a:ea typeface="Arimo"/>
                <a:cs typeface="Arimo"/>
                <a:sym typeface="Arimo"/>
              </a:rPr>
              <a:t>TANSO-3</a:t>
            </a:r>
            <a:endParaRPr sz="1200" b="1" i="0" u="none" strike="noStrike" cap="none">
              <a:solidFill>
                <a:srgbClr val="FFFFFF"/>
              </a:solidFill>
              <a:latin typeface="Arimo"/>
              <a:ea typeface="Arimo"/>
              <a:cs typeface="Arimo"/>
              <a:sym typeface="Arimo"/>
            </a:endParaRPr>
          </a:p>
        </p:txBody>
      </p:sp>
      <p:sp>
        <p:nvSpPr>
          <p:cNvPr id="49" name="Google Shape;104;p2">
            <a:extLst>
              <a:ext uri="{FF2B5EF4-FFF2-40B4-BE49-F238E27FC236}">
                <a16:creationId xmlns:a16="http://schemas.microsoft.com/office/drawing/2014/main" id="{BD8CEC03-F608-2015-D8A0-45336D08DECD}"/>
              </a:ext>
            </a:extLst>
          </p:cNvPr>
          <p:cNvSpPr/>
          <p:nvPr/>
        </p:nvSpPr>
        <p:spPr>
          <a:xfrm>
            <a:off x="8520167" y="5342002"/>
            <a:ext cx="1086836" cy="184666"/>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mo"/>
              <a:buNone/>
            </a:pPr>
            <a:r>
              <a:rPr lang="en-US" sz="1200" b="0" i="1" u="none" strike="noStrike" cap="none">
                <a:solidFill>
                  <a:srgbClr val="000000"/>
                </a:solidFill>
                <a:latin typeface="Arimo"/>
                <a:ea typeface="Arimo"/>
                <a:cs typeface="Arimo"/>
                <a:sym typeface="Arimo"/>
              </a:rPr>
              <a:t>MOE mission</a:t>
            </a:r>
            <a:endParaRPr/>
          </a:p>
        </p:txBody>
      </p:sp>
      <p:sp>
        <p:nvSpPr>
          <p:cNvPr id="50" name="Google Shape;105;p2">
            <a:extLst>
              <a:ext uri="{FF2B5EF4-FFF2-40B4-BE49-F238E27FC236}">
                <a16:creationId xmlns:a16="http://schemas.microsoft.com/office/drawing/2014/main" id="{FF37E8F8-6DA5-56C4-2321-100BA123AA0A}"/>
              </a:ext>
            </a:extLst>
          </p:cNvPr>
          <p:cNvSpPr/>
          <p:nvPr/>
        </p:nvSpPr>
        <p:spPr>
          <a:xfrm>
            <a:off x="7508338" y="5367137"/>
            <a:ext cx="1086836" cy="184666"/>
          </a:xfrm>
          <a:prstGeom prst="rect">
            <a:avLst/>
          </a:prstGeom>
          <a:solidFill>
            <a:srgbClr val="FFFFFF"/>
          </a:solid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mo"/>
              <a:buNone/>
            </a:pPr>
            <a:r>
              <a:rPr lang="en-US" sz="1200" b="0" i="0" u="none" strike="noStrike" cap="none">
                <a:solidFill>
                  <a:srgbClr val="000000"/>
                </a:solidFill>
                <a:latin typeface="Arimo"/>
                <a:ea typeface="Arimo"/>
                <a:cs typeface="Arimo"/>
                <a:sym typeface="Arimo"/>
              </a:rPr>
              <a:t>[CO</a:t>
            </a:r>
            <a:r>
              <a:rPr lang="en-US" sz="1200" b="0" i="0" u="none" strike="noStrike" cap="none" baseline="-25000">
                <a:solidFill>
                  <a:srgbClr val="000000"/>
                </a:solidFill>
                <a:latin typeface="Arimo"/>
                <a:ea typeface="Arimo"/>
                <a:cs typeface="Arimo"/>
                <a:sym typeface="Arimo"/>
              </a:rPr>
              <a:t>2, </a:t>
            </a:r>
            <a:r>
              <a:rPr lang="en-US" sz="1200" b="0" i="0" u="none" strike="noStrike" cap="none">
                <a:solidFill>
                  <a:srgbClr val="000000"/>
                </a:solidFill>
                <a:latin typeface="Arimo"/>
                <a:ea typeface="Arimo"/>
                <a:cs typeface="Arimo"/>
                <a:sym typeface="Arimo"/>
              </a:rPr>
              <a:t>CH</a:t>
            </a:r>
            <a:r>
              <a:rPr lang="en-US" sz="1200" b="0" i="0" u="none" strike="noStrike" cap="none" baseline="-25000">
                <a:solidFill>
                  <a:srgbClr val="000000"/>
                </a:solidFill>
                <a:latin typeface="Arimo"/>
                <a:ea typeface="Arimo"/>
                <a:cs typeface="Arimo"/>
                <a:sym typeface="Arimo"/>
              </a:rPr>
              <a:t>4</a:t>
            </a:r>
            <a:r>
              <a:rPr lang="en-US" sz="1200" b="0" i="0" u="none" strike="noStrike" cap="none">
                <a:solidFill>
                  <a:srgbClr val="000000"/>
                </a:solidFill>
                <a:latin typeface="Arimo"/>
                <a:ea typeface="Arimo"/>
                <a:cs typeface="Arimo"/>
                <a:sym typeface="Arimo"/>
              </a:rPr>
              <a:t>, NO</a:t>
            </a:r>
            <a:r>
              <a:rPr lang="en-US" sz="1200" b="0" i="0" u="none" strike="noStrike" cap="none" baseline="-25000">
                <a:solidFill>
                  <a:srgbClr val="000000"/>
                </a:solidFill>
                <a:latin typeface="Arimo"/>
                <a:ea typeface="Arimo"/>
                <a:cs typeface="Arimo"/>
                <a:sym typeface="Arimo"/>
              </a:rPr>
              <a:t>2</a:t>
            </a:r>
            <a:r>
              <a:rPr lang="en-US" sz="1200" b="0" i="0" u="none" strike="noStrike" cap="none">
                <a:solidFill>
                  <a:srgbClr val="000000"/>
                </a:solidFill>
                <a:latin typeface="Arimo"/>
                <a:ea typeface="Arimo"/>
                <a:cs typeface="Arimo"/>
                <a:sym typeface="Arimo"/>
              </a:rPr>
              <a:t>]</a:t>
            </a:r>
            <a:endParaRPr/>
          </a:p>
        </p:txBody>
      </p:sp>
      <p:sp>
        <p:nvSpPr>
          <p:cNvPr id="51" name="Google Shape;106;p2">
            <a:extLst>
              <a:ext uri="{FF2B5EF4-FFF2-40B4-BE49-F238E27FC236}">
                <a16:creationId xmlns:a16="http://schemas.microsoft.com/office/drawing/2014/main" id="{DDE2E1DF-544F-B361-70EF-AE180924F73C}"/>
              </a:ext>
            </a:extLst>
          </p:cNvPr>
          <p:cNvSpPr/>
          <p:nvPr/>
        </p:nvSpPr>
        <p:spPr>
          <a:xfrm>
            <a:off x="2876453" y="5340121"/>
            <a:ext cx="932720" cy="184666"/>
          </a:xfrm>
          <a:prstGeom prst="rect">
            <a:avLst/>
          </a:prstGeom>
          <a:solidFill>
            <a:srgbClr val="FFFFFF"/>
          </a:solid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mo"/>
              <a:buNone/>
            </a:pPr>
            <a:r>
              <a:rPr lang="en-US" sz="1200" b="0" i="0" u="none" strike="noStrike" cap="none">
                <a:solidFill>
                  <a:srgbClr val="000000"/>
                </a:solidFill>
                <a:latin typeface="Arimo"/>
                <a:ea typeface="Arimo"/>
                <a:cs typeface="Arimo"/>
                <a:sym typeface="Arimo"/>
              </a:rPr>
              <a:t>[CO</a:t>
            </a:r>
            <a:r>
              <a:rPr lang="en-US" sz="1200" b="0" i="0" u="none" strike="noStrike" cap="none" baseline="-25000">
                <a:solidFill>
                  <a:srgbClr val="000000"/>
                </a:solidFill>
                <a:latin typeface="Arimo"/>
                <a:ea typeface="Arimo"/>
                <a:cs typeface="Arimo"/>
                <a:sym typeface="Arimo"/>
              </a:rPr>
              <a:t>2, </a:t>
            </a:r>
            <a:r>
              <a:rPr lang="en-US" sz="1200" b="0" i="0" u="none" strike="noStrike" cap="none">
                <a:solidFill>
                  <a:srgbClr val="000000"/>
                </a:solidFill>
                <a:latin typeface="Arimo"/>
                <a:ea typeface="Arimo"/>
                <a:cs typeface="Arimo"/>
                <a:sym typeface="Arimo"/>
              </a:rPr>
              <a:t>CH</a:t>
            </a:r>
            <a:r>
              <a:rPr lang="en-US" sz="1200" b="0" i="0" u="none" strike="noStrike" cap="none" baseline="-25000">
                <a:solidFill>
                  <a:srgbClr val="000000"/>
                </a:solidFill>
                <a:latin typeface="Arimo"/>
                <a:ea typeface="Arimo"/>
                <a:cs typeface="Arimo"/>
                <a:sym typeface="Arimo"/>
              </a:rPr>
              <a:t>4</a:t>
            </a:r>
            <a:r>
              <a:rPr lang="en-US" sz="1200" b="0" i="0" u="none" strike="noStrike" cap="none">
                <a:solidFill>
                  <a:srgbClr val="000000"/>
                </a:solidFill>
                <a:latin typeface="Arimo"/>
                <a:ea typeface="Arimo"/>
                <a:cs typeface="Arimo"/>
                <a:sym typeface="Arimo"/>
              </a:rPr>
              <a:t>]</a:t>
            </a:r>
            <a:r>
              <a:rPr lang="en-US" sz="1200" b="0" i="0" u="none" strike="noStrike" cap="none" baseline="-25000">
                <a:solidFill>
                  <a:srgbClr val="000000"/>
                </a:solidFill>
                <a:latin typeface="Arimo"/>
                <a:ea typeface="Arimo"/>
                <a:cs typeface="Arimo"/>
                <a:sym typeface="Arimo"/>
              </a:rPr>
              <a:t> </a:t>
            </a:r>
            <a:endParaRPr sz="1200" b="0" i="0" u="none" strike="noStrike" cap="none">
              <a:solidFill>
                <a:srgbClr val="000000"/>
              </a:solidFill>
              <a:latin typeface="Arimo"/>
              <a:ea typeface="Arimo"/>
              <a:cs typeface="Arimo"/>
              <a:sym typeface="Arimo"/>
            </a:endParaRPr>
          </a:p>
        </p:txBody>
      </p:sp>
      <p:sp>
        <p:nvSpPr>
          <p:cNvPr id="52" name="Google Shape;107;p2">
            <a:extLst>
              <a:ext uri="{FF2B5EF4-FFF2-40B4-BE49-F238E27FC236}">
                <a16:creationId xmlns:a16="http://schemas.microsoft.com/office/drawing/2014/main" id="{D3E6282E-2B6A-E96D-1FC9-FACC0AC10C81}"/>
              </a:ext>
            </a:extLst>
          </p:cNvPr>
          <p:cNvSpPr/>
          <p:nvPr/>
        </p:nvSpPr>
        <p:spPr>
          <a:xfrm>
            <a:off x="3720049" y="5336916"/>
            <a:ext cx="666850" cy="184666"/>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mo"/>
              <a:buNone/>
            </a:pPr>
            <a:r>
              <a:rPr lang="en-US" sz="1200" b="0" i="1" u="none" strike="noStrike" cap="none">
                <a:solidFill>
                  <a:srgbClr val="000000"/>
                </a:solidFill>
                <a:latin typeface="Arimo"/>
                <a:ea typeface="Arimo"/>
                <a:cs typeface="Arimo"/>
                <a:sym typeface="Arimo"/>
              </a:rPr>
              <a:t>with MOE</a:t>
            </a:r>
            <a:endParaRPr/>
          </a:p>
        </p:txBody>
      </p:sp>
      <p:pic>
        <p:nvPicPr>
          <p:cNvPr id="53" name="Google Shape;108;p2" descr="D:\Document_murakami\IVOS\201511\gosat.png">
            <a:extLst>
              <a:ext uri="{FF2B5EF4-FFF2-40B4-BE49-F238E27FC236}">
                <a16:creationId xmlns:a16="http://schemas.microsoft.com/office/drawing/2014/main" id="{EDC7EDE9-8972-D5D0-FB7A-D8DBAD24FC76}"/>
              </a:ext>
            </a:extLst>
          </p:cNvPr>
          <p:cNvPicPr preferRelativeResize="0"/>
          <p:nvPr/>
        </p:nvPicPr>
        <p:blipFill rotWithShape="1">
          <a:blip r:embed="rId14">
            <a:alphaModFix/>
          </a:blip>
          <a:srcRect/>
          <a:stretch/>
        </p:blipFill>
        <p:spPr>
          <a:xfrm>
            <a:off x="2410733" y="5273896"/>
            <a:ext cx="468865" cy="293041"/>
          </a:xfrm>
          <a:prstGeom prst="rect">
            <a:avLst/>
          </a:prstGeom>
          <a:noFill/>
          <a:ln>
            <a:noFill/>
          </a:ln>
        </p:spPr>
      </p:pic>
      <p:sp>
        <p:nvSpPr>
          <p:cNvPr id="54" name="Google Shape;109;p2">
            <a:extLst>
              <a:ext uri="{FF2B5EF4-FFF2-40B4-BE49-F238E27FC236}">
                <a16:creationId xmlns:a16="http://schemas.microsoft.com/office/drawing/2014/main" id="{B332E536-74C5-E284-BC23-63F4B7B14265}"/>
              </a:ext>
            </a:extLst>
          </p:cNvPr>
          <p:cNvSpPr/>
          <p:nvPr/>
        </p:nvSpPr>
        <p:spPr>
          <a:xfrm>
            <a:off x="3403163" y="5733299"/>
            <a:ext cx="1029128" cy="184666"/>
          </a:xfrm>
          <a:prstGeom prst="rect">
            <a:avLst/>
          </a:prstGeom>
          <a:solidFill>
            <a:srgbClr val="FFFFFF"/>
          </a:solid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mo"/>
              <a:buNone/>
            </a:pPr>
            <a:r>
              <a:rPr lang="en-US" sz="1200" b="0" i="0" u="none" strike="noStrike" cap="none">
                <a:solidFill>
                  <a:srgbClr val="000000"/>
                </a:solidFill>
                <a:latin typeface="Arimo"/>
                <a:ea typeface="Arimo"/>
                <a:cs typeface="Arimo"/>
                <a:sym typeface="Arimo"/>
              </a:rPr>
              <a:t>[CO</a:t>
            </a:r>
            <a:r>
              <a:rPr lang="en-US" sz="1200" b="0" i="0" u="none" strike="noStrike" cap="none" baseline="-25000">
                <a:solidFill>
                  <a:srgbClr val="000000"/>
                </a:solidFill>
                <a:latin typeface="Arimo"/>
                <a:ea typeface="Arimo"/>
                <a:cs typeface="Arimo"/>
                <a:sym typeface="Arimo"/>
              </a:rPr>
              <a:t>2, </a:t>
            </a:r>
            <a:r>
              <a:rPr lang="en-US" sz="1200" b="0" i="0" u="none" strike="noStrike" cap="none">
                <a:solidFill>
                  <a:srgbClr val="000000"/>
                </a:solidFill>
                <a:latin typeface="Arimo"/>
                <a:ea typeface="Arimo"/>
                <a:cs typeface="Arimo"/>
                <a:sym typeface="Arimo"/>
              </a:rPr>
              <a:t>CH</a:t>
            </a:r>
            <a:r>
              <a:rPr lang="en-US" sz="1200" b="0" i="0" u="none" strike="noStrike" cap="none" baseline="-25000">
                <a:solidFill>
                  <a:srgbClr val="000000"/>
                </a:solidFill>
                <a:latin typeface="Arimo"/>
                <a:ea typeface="Arimo"/>
                <a:cs typeface="Arimo"/>
                <a:sym typeface="Arimo"/>
              </a:rPr>
              <a:t>4</a:t>
            </a:r>
            <a:r>
              <a:rPr lang="en-US" sz="1200" b="0" i="0" u="none" strike="noStrike" cap="none">
                <a:solidFill>
                  <a:srgbClr val="000000"/>
                </a:solidFill>
                <a:latin typeface="Arimo"/>
                <a:ea typeface="Arimo"/>
                <a:cs typeface="Arimo"/>
                <a:sym typeface="Arimo"/>
              </a:rPr>
              <a:t>, CO]</a:t>
            </a:r>
            <a:endParaRPr/>
          </a:p>
        </p:txBody>
      </p:sp>
      <p:pic>
        <p:nvPicPr>
          <p:cNvPr id="55" name="Google Shape;110;p2" descr="D:\Document_murakami\IVOS\201511\gosat2.png">
            <a:extLst>
              <a:ext uri="{FF2B5EF4-FFF2-40B4-BE49-F238E27FC236}">
                <a16:creationId xmlns:a16="http://schemas.microsoft.com/office/drawing/2014/main" id="{017A537D-3259-F7E1-14E8-1B88F46520E1}"/>
              </a:ext>
            </a:extLst>
          </p:cNvPr>
          <p:cNvPicPr preferRelativeResize="0"/>
          <p:nvPr/>
        </p:nvPicPr>
        <p:blipFill rotWithShape="1">
          <a:blip r:embed="rId15">
            <a:alphaModFix/>
          </a:blip>
          <a:srcRect/>
          <a:stretch/>
        </p:blipFill>
        <p:spPr>
          <a:xfrm>
            <a:off x="2791505" y="5770123"/>
            <a:ext cx="559083" cy="279542"/>
          </a:xfrm>
          <a:prstGeom prst="rect">
            <a:avLst/>
          </a:prstGeom>
          <a:noFill/>
          <a:ln>
            <a:noFill/>
          </a:ln>
        </p:spPr>
      </p:pic>
      <p:sp>
        <p:nvSpPr>
          <p:cNvPr id="56" name="Google Shape;111;p2">
            <a:extLst>
              <a:ext uri="{FF2B5EF4-FFF2-40B4-BE49-F238E27FC236}">
                <a16:creationId xmlns:a16="http://schemas.microsoft.com/office/drawing/2014/main" id="{B2058114-1BB4-3366-24CE-679A24D022F5}"/>
              </a:ext>
            </a:extLst>
          </p:cNvPr>
          <p:cNvSpPr/>
          <p:nvPr/>
        </p:nvSpPr>
        <p:spPr>
          <a:xfrm>
            <a:off x="4489924" y="5734032"/>
            <a:ext cx="666850" cy="184666"/>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mo"/>
              <a:buNone/>
            </a:pPr>
            <a:r>
              <a:rPr lang="en-US" sz="1200" b="0" i="1" u="none" strike="noStrike" cap="none">
                <a:solidFill>
                  <a:srgbClr val="000000"/>
                </a:solidFill>
                <a:latin typeface="Arimo"/>
                <a:ea typeface="Arimo"/>
                <a:cs typeface="Arimo"/>
                <a:sym typeface="Arimo"/>
              </a:rPr>
              <a:t>with MOE</a:t>
            </a:r>
            <a:endParaRPr/>
          </a:p>
        </p:txBody>
      </p:sp>
      <p:sp>
        <p:nvSpPr>
          <p:cNvPr id="57" name="Google Shape;112;p2">
            <a:extLst>
              <a:ext uri="{FF2B5EF4-FFF2-40B4-BE49-F238E27FC236}">
                <a16:creationId xmlns:a16="http://schemas.microsoft.com/office/drawing/2014/main" id="{2EAD8E97-A6A1-53B7-F80B-9619ED422C74}"/>
              </a:ext>
            </a:extLst>
          </p:cNvPr>
          <p:cNvSpPr/>
          <p:nvPr/>
        </p:nvSpPr>
        <p:spPr>
          <a:xfrm>
            <a:off x="3379464" y="5910657"/>
            <a:ext cx="3204000" cy="183600"/>
          </a:xfrm>
          <a:prstGeom prst="rect">
            <a:avLst/>
          </a:prstGeom>
          <a:solidFill>
            <a:srgbClr val="0070C0"/>
          </a:solidFill>
          <a:ln>
            <a:noFill/>
          </a:ln>
        </p:spPr>
        <p:txBody>
          <a:bodyPr spcFirstLastPara="1" wrap="square" lIns="91425" tIns="0" rIns="91425" bIns="0" anchor="ctr" anchorCtr="0">
            <a:spAutoFit/>
          </a:bodyPr>
          <a:lstStyle/>
          <a:p>
            <a:pPr marL="0" marR="0" lvl="0" indent="0" algn="ctr" rtl="0">
              <a:lnSpc>
                <a:spcPct val="100000"/>
              </a:lnSpc>
              <a:spcBef>
                <a:spcPts val="0"/>
              </a:spcBef>
              <a:spcAft>
                <a:spcPts val="0"/>
              </a:spcAft>
              <a:buClr>
                <a:srgbClr val="FFFFFF"/>
              </a:buClr>
              <a:buSzPts val="1200"/>
              <a:buFont typeface="Arimo"/>
              <a:buNone/>
            </a:pPr>
            <a:r>
              <a:rPr lang="en-US" sz="1200" b="1" i="0" u="none" strike="noStrike" cap="none">
                <a:solidFill>
                  <a:srgbClr val="FFFFFF"/>
                </a:solidFill>
                <a:latin typeface="Arimo"/>
                <a:ea typeface="Arimo"/>
                <a:cs typeface="Arimo"/>
                <a:sym typeface="Arimo"/>
              </a:rPr>
              <a:t>GOSAT-2</a:t>
            </a:r>
            <a:endParaRPr sz="1200" b="1" i="0" u="none" strike="noStrike" cap="none">
              <a:solidFill>
                <a:srgbClr val="FFFFFF"/>
              </a:solidFill>
              <a:latin typeface="Arimo"/>
              <a:ea typeface="Arimo"/>
              <a:cs typeface="Arimo"/>
              <a:sym typeface="Arimo"/>
            </a:endParaRPr>
          </a:p>
        </p:txBody>
      </p:sp>
      <p:sp>
        <p:nvSpPr>
          <p:cNvPr id="58" name="Google Shape;113;p2">
            <a:extLst>
              <a:ext uri="{FF2B5EF4-FFF2-40B4-BE49-F238E27FC236}">
                <a16:creationId xmlns:a16="http://schemas.microsoft.com/office/drawing/2014/main" id="{E90559EE-BE3D-12C0-1159-B51BD15C0C3A}"/>
              </a:ext>
            </a:extLst>
          </p:cNvPr>
          <p:cNvSpPr/>
          <p:nvPr/>
        </p:nvSpPr>
        <p:spPr>
          <a:xfrm>
            <a:off x="2765658" y="5534339"/>
            <a:ext cx="1188000" cy="183000"/>
          </a:xfrm>
          <a:prstGeom prst="rect">
            <a:avLst/>
          </a:prstGeom>
          <a:solidFill>
            <a:srgbClr val="0070C0"/>
          </a:solidFill>
          <a:ln>
            <a:noFill/>
          </a:ln>
        </p:spPr>
        <p:txBody>
          <a:bodyPr spcFirstLastPara="1" wrap="square" lIns="36000" tIns="0" rIns="36000" bIns="0" anchor="ctr" anchorCtr="0">
            <a:noAutofit/>
          </a:bodyPr>
          <a:lstStyle/>
          <a:p>
            <a:pPr marL="0" marR="0" lvl="0" indent="0" algn="ctr" rtl="0">
              <a:lnSpc>
                <a:spcPct val="100000"/>
              </a:lnSpc>
              <a:spcBef>
                <a:spcPts val="0"/>
              </a:spcBef>
              <a:spcAft>
                <a:spcPts val="0"/>
              </a:spcAft>
              <a:buClr>
                <a:srgbClr val="FFFFFF"/>
              </a:buClr>
              <a:buSzPts val="1200"/>
              <a:buFont typeface="Arimo"/>
              <a:buNone/>
            </a:pPr>
            <a:r>
              <a:rPr lang="en-US" sz="1200" b="1" i="0" u="none" strike="noStrike" cap="none">
                <a:solidFill>
                  <a:srgbClr val="FFFFFF"/>
                </a:solidFill>
                <a:latin typeface="Arimo"/>
                <a:ea typeface="Arimo"/>
                <a:cs typeface="Arimo"/>
                <a:sym typeface="Arimo"/>
              </a:rPr>
              <a:t>GOSAT </a:t>
            </a:r>
            <a:endParaRPr sz="1200" b="1" i="0" u="none" strike="noStrike" cap="none">
              <a:solidFill>
                <a:schemeClr val="dk1"/>
              </a:solidFill>
              <a:latin typeface="Arimo"/>
              <a:ea typeface="Arimo"/>
              <a:cs typeface="Arimo"/>
              <a:sym typeface="Arimo"/>
            </a:endParaRPr>
          </a:p>
        </p:txBody>
      </p:sp>
      <p:cxnSp>
        <p:nvCxnSpPr>
          <p:cNvPr id="65" name="Google Shape;120;p2">
            <a:extLst>
              <a:ext uri="{FF2B5EF4-FFF2-40B4-BE49-F238E27FC236}">
                <a16:creationId xmlns:a16="http://schemas.microsoft.com/office/drawing/2014/main" id="{FBE73F51-5A39-ABF2-1618-4F8FC75978D5}"/>
              </a:ext>
            </a:extLst>
          </p:cNvPr>
          <p:cNvCxnSpPr>
            <a:cxnSpLocks/>
          </p:cNvCxnSpPr>
          <p:nvPr/>
        </p:nvCxnSpPr>
        <p:spPr>
          <a:xfrm flipH="1">
            <a:off x="7960402" y="1481663"/>
            <a:ext cx="72490" cy="4658749"/>
          </a:xfrm>
          <a:prstGeom prst="straightConnector1">
            <a:avLst/>
          </a:prstGeom>
          <a:noFill/>
          <a:ln w="38100" cap="flat" cmpd="sng">
            <a:solidFill>
              <a:srgbClr val="FF0000">
                <a:alpha val="49803"/>
              </a:srgbClr>
            </a:solidFill>
            <a:prstDash val="sysDash"/>
            <a:round/>
            <a:headEnd type="none" w="sm" len="sm"/>
            <a:tailEnd type="none" w="sm" len="sm"/>
          </a:ln>
        </p:spPr>
      </p:cxnSp>
      <p:pic>
        <p:nvPicPr>
          <p:cNvPr id="66" name="Google Shape;121;p2">
            <a:extLst>
              <a:ext uri="{FF2B5EF4-FFF2-40B4-BE49-F238E27FC236}">
                <a16:creationId xmlns:a16="http://schemas.microsoft.com/office/drawing/2014/main" id="{85D40849-5216-B218-A37A-3D7C5139C9B5}"/>
              </a:ext>
            </a:extLst>
          </p:cNvPr>
          <p:cNvPicPr preferRelativeResize="0"/>
          <p:nvPr/>
        </p:nvPicPr>
        <p:blipFill rotWithShape="1">
          <a:blip r:embed="rId16">
            <a:alphaModFix/>
          </a:blip>
          <a:srcRect/>
          <a:stretch/>
        </p:blipFill>
        <p:spPr>
          <a:xfrm>
            <a:off x="6795476" y="4957471"/>
            <a:ext cx="648001" cy="344691"/>
          </a:xfrm>
          <a:prstGeom prst="rect">
            <a:avLst/>
          </a:prstGeom>
          <a:solidFill>
            <a:schemeClr val="lt1"/>
          </a:solidFill>
          <a:ln>
            <a:noFill/>
          </a:ln>
        </p:spPr>
      </p:pic>
      <p:pic>
        <p:nvPicPr>
          <p:cNvPr id="67" name="Google Shape;122;p2">
            <a:extLst>
              <a:ext uri="{FF2B5EF4-FFF2-40B4-BE49-F238E27FC236}">
                <a16:creationId xmlns:a16="http://schemas.microsoft.com/office/drawing/2014/main" id="{F844F6BA-B28A-AB66-E41C-999A0D0F8FE7}"/>
              </a:ext>
            </a:extLst>
          </p:cNvPr>
          <p:cNvPicPr preferRelativeResize="0"/>
          <p:nvPr/>
        </p:nvPicPr>
        <p:blipFill rotWithShape="1">
          <a:blip r:embed="rId17">
            <a:alphaModFix/>
          </a:blip>
          <a:srcRect l="11909" t="5506" r="2143" b="16839"/>
          <a:stretch/>
        </p:blipFill>
        <p:spPr>
          <a:xfrm>
            <a:off x="6539347" y="2260914"/>
            <a:ext cx="672639" cy="289488"/>
          </a:xfrm>
          <a:prstGeom prst="rect">
            <a:avLst/>
          </a:prstGeom>
          <a:noFill/>
          <a:ln>
            <a:noFill/>
          </a:ln>
        </p:spPr>
      </p:pic>
      <p:sp>
        <p:nvSpPr>
          <p:cNvPr id="68" name="Google Shape;123;p2">
            <a:extLst>
              <a:ext uri="{FF2B5EF4-FFF2-40B4-BE49-F238E27FC236}">
                <a16:creationId xmlns:a16="http://schemas.microsoft.com/office/drawing/2014/main" id="{D6C26724-3A7B-7778-017A-A9BCF0C094D6}"/>
              </a:ext>
            </a:extLst>
          </p:cNvPr>
          <p:cNvSpPr/>
          <p:nvPr/>
        </p:nvSpPr>
        <p:spPr>
          <a:xfrm>
            <a:off x="9683093" y="4771304"/>
            <a:ext cx="1086836" cy="184666"/>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200"/>
              <a:buFont typeface="Arimo"/>
              <a:buNone/>
            </a:pPr>
            <a:r>
              <a:rPr lang="en-US" sz="1200" b="0" i="1" u="none" strike="noStrike" cap="none">
                <a:solidFill>
                  <a:srgbClr val="000000"/>
                </a:solidFill>
                <a:latin typeface="Arimo"/>
                <a:ea typeface="Arimo"/>
                <a:cs typeface="Arimo"/>
                <a:sym typeface="Arimo"/>
              </a:rPr>
              <a:t>JAXA mission</a:t>
            </a:r>
            <a:endParaRPr/>
          </a:p>
        </p:txBody>
      </p:sp>
      <p:sp>
        <p:nvSpPr>
          <p:cNvPr id="69" name="Google Shape;124;p2">
            <a:extLst>
              <a:ext uri="{FF2B5EF4-FFF2-40B4-BE49-F238E27FC236}">
                <a16:creationId xmlns:a16="http://schemas.microsoft.com/office/drawing/2014/main" id="{D41F5FBA-36AC-82A9-8F47-FECE386CFE9D}"/>
              </a:ext>
            </a:extLst>
          </p:cNvPr>
          <p:cNvSpPr/>
          <p:nvPr/>
        </p:nvSpPr>
        <p:spPr>
          <a:xfrm>
            <a:off x="3936892" y="1970627"/>
            <a:ext cx="3528000" cy="184800"/>
          </a:xfrm>
          <a:prstGeom prst="rect">
            <a:avLst/>
          </a:prstGeom>
          <a:solidFill>
            <a:srgbClr val="00B0F0"/>
          </a:solidFill>
          <a:ln>
            <a:noFill/>
          </a:ln>
        </p:spPr>
        <p:txBody>
          <a:bodyPr spcFirstLastPara="1" wrap="square" lIns="36000" tIns="0" rIns="36000" bIns="0" anchor="ctr" anchorCtr="0">
            <a:noAutofit/>
          </a:bodyPr>
          <a:lstStyle/>
          <a:p>
            <a:pPr marL="0" marR="0" lvl="0" indent="0" algn="l" rtl="0">
              <a:lnSpc>
                <a:spcPct val="100000"/>
              </a:lnSpc>
              <a:spcBef>
                <a:spcPts val="0"/>
              </a:spcBef>
              <a:spcAft>
                <a:spcPts val="0"/>
              </a:spcAft>
              <a:buClr>
                <a:srgbClr val="FFFFFF"/>
              </a:buClr>
              <a:buSzPts val="1200"/>
              <a:buFont typeface="Arimo"/>
              <a:buNone/>
            </a:pPr>
            <a:endParaRPr sz="1200" b="1" i="0" u="none" strike="noStrike" cap="none">
              <a:solidFill>
                <a:schemeClr val="dk1"/>
              </a:solidFill>
              <a:latin typeface="Arimo"/>
              <a:ea typeface="Arimo"/>
              <a:cs typeface="Arimo"/>
              <a:sym typeface="Arimo"/>
            </a:endParaRPr>
          </a:p>
        </p:txBody>
      </p:sp>
      <p:sp>
        <p:nvSpPr>
          <p:cNvPr id="70" name="Google Shape;125;p2">
            <a:extLst>
              <a:ext uri="{FF2B5EF4-FFF2-40B4-BE49-F238E27FC236}">
                <a16:creationId xmlns:a16="http://schemas.microsoft.com/office/drawing/2014/main" id="{8D431025-4D1C-536D-2A03-147723555984}"/>
              </a:ext>
            </a:extLst>
          </p:cNvPr>
          <p:cNvSpPr txBox="1"/>
          <p:nvPr/>
        </p:nvSpPr>
        <p:spPr>
          <a:xfrm>
            <a:off x="2749442" y="1877990"/>
            <a:ext cx="2088000" cy="34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lt1"/>
              </a:buClr>
              <a:buSzPts val="1200"/>
              <a:buFont typeface="Arimo"/>
              <a:buNone/>
            </a:pPr>
            <a:r>
              <a:rPr lang="en-US" sz="1200" b="1">
                <a:solidFill>
                  <a:schemeClr val="lt1"/>
                </a:solidFill>
                <a:latin typeface="Arimo"/>
                <a:ea typeface="Arimo"/>
                <a:cs typeface="Arimo"/>
                <a:sym typeface="Arimo"/>
              </a:rPr>
              <a:t>ALOS-2 / PALSAR-2</a:t>
            </a:r>
            <a:endParaRPr sz="2400">
              <a:solidFill>
                <a:schemeClr val="lt1"/>
              </a:solidFill>
              <a:latin typeface="Calibri"/>
              <a:ea typeface="Calibri"/>
              <a:cs typeface="Calibri"/>
              <a:sym typeface="Calibri"/>
            </a:endParaRPr>
          </a:p>
        </p:txBody>
      </p:sp>
      <p:sp>
        <p:nvSpPr>
          <p:cNvPr id="71" name="Google Shape;126;p2">
            <a:extLst>
              <a:ext uri="{FF2B5EF4-FFF2-40B4-BE49-F238E27FC236}">
                <a16:creationId xmlns:a16="http://schemas.microsoft.com/office/drawing/2014/main" id="{11678625-5FDC-BB9F-9548-D996C4E2A661}"/>
              </a:ext>
            </a:extLst>
          </p:cNvPr>
          <p:cNvSpPr/>
          <p:nvPr/>
        </p:nvSpPr>
        <p:spPr>
          <a:xfrm>
            <a:off x="5990117" y="3135416"/>
            <a:ext cx="1481400" cy="184800"/>
          </a:xfrm>
          <a:prstGeom prst="rect">
            <a:avLst/>
          </a:prstGeom>
          <a:solidFill>
            <a:srgbClr val="00B0F0"/>
          </a:solidFill>
          <a:ln>
            <a:noFill/>
          </a:ln>
        </p:spPr>
        <p:txBody>
          <a:bodyPr spcFirstLastPara="1" wrap="square" lIns="36000" tIns="0" rIns="36000" bIns="0" anchor="ctr" anchorCtr="0">
            <a:noAutofit/>
          </a:bodyPr>
          <a:lstStyle/>
          <a:p>
            <a:pPr marL="0" marR="0" lvl="0" indent="0" algn="l" rtl="0">
              <a:lnSpc>
                <a:spcPct val="100000"/>
              </a:lnSpc>
              <a:spcBef>
                <a:spcPts val="0"/>
              </a:spcBef>
              <a:spcAft>
                <a:spcPts val="0"/>
              </a:spcAft>
              <a:buClr>
                <a:srgbClr val="FFFFFF"/>
              </a:buClr>
              <a:buSzPts val="1200"/>
              <a:buFont typeface="Arimo"/>
              <a:buNone/>
            </a:pPr>
            <a:endParaRPr sz="1200" b="1" i="0" u="none" strike="noStrike" cap="none">
              <a:solidFill>
                <a:schemeClr val="dk1"/>
              </a:solidFill>
              <a:latin typeface="Arimo"/>
              <a:ea typeface="Arimo"/>
              <a:cs typeface="Arimo"/>
              <a:sym typeface="Arimo"/>
            </a:endParaRPr>
          </a:p>
        </p:txBody>
      </p:sp>
      <p:sp>
        <p:nvSpPr>
          <p:cNvPr id="72" name="Google Shape;127;p2">
            <a:extLst>
              <a:ext uri="{FF2B5EF4-FFF2-40B4-BE49-F238E27FC236}">
                <a16:creationId xmlns:a16="http://schemas.microsoft.com/office/drawing/2014/main" id="{AC4428E6-8EF1-C27E-A8E2-12A78DD03022}"/>
              </a:ext>
            </a:extLst>
          </p:cNvPr>
          <p:cNvSpPr/>
          <p:nvPr/>
        </p:nvSpPr>
        <p:spPr>
          <a:xfrm>
            <a:off x="3863492" y="4125191"/>
            <a:ext cx="3621000" cy="184800"/>
          </a:xfrm>
          <a:prstGeom prst="rect">
            <a:avLst/>
          </a:prstGeom>
          <a:solidFill>
            <a:srgbClr val="00B0F0"/>
          </a:solidFill>
          <a:ln>
            <a:noFill/>
          </a:ln>
        </p:spPr>
        <p:txBody>
          <a:bodyPr spcFirstLastPara="1" wrap="square" lIns="36000" tIns="0" rIns="36000" bIns="0" anchor="ctr" anchorCtr="0">
            <a:noAutofit/>
          </a:bodyPr>
          <a:lstStyle/>
          <a:p>
            <a:pPr marL="0" marR="0" lvl="0" indent="0" algn="l" rtl="0">
              <a:lnSpc>
                <a:spcPct val="100000"/>
              </a:lnSpc>
              <a:spcBef>
                <a:spcPts val="0"/>
              </a:spcBef>
              <a:spcAft>
                <a:spcPts val="0"/>
              </a:spcAft>
              <a:buClr>
                <a:srgbClr val="FFFFFF"/>
              </a:buClr>
              <a:buSzPts val="1200"/>
              <a:buFont typeface="Arimo"/>
              <a:buNone/>
            </a:pPr>
            <a:endParaRPr sz="1200" b="1" i="0" u="none" strike="noStrike" cap="none">
              <a:solidFill>
                <a:schemeClr val="dk1"/>
              </a:solidFill>
              <a:latin typeface="Arimo"/>
              <a:ea typeface="Arimo"/>
              <a:cs typeface="Arimo"/>
              <a:sym typeface="Arimo"/>
            </a:endParaRPr>
          </a:p>
        </p:txBody>
      </p:sp>
      <p:sp>
        <p:nvSpPr>
          <p:cNvPr id="73" name="Google Shape;128;p2">
            <a:extLst>
              <a:ext uri="{FF2B5EF4-FFF2-40B4-BE49-F238E27FC236}">
                <a16:creationId xmlns:a16="http://schemas.microsoft.com/office/drawing/2014/main" id="{31F6B1D2-CFE3-B3A5-D20A-09FA3A7AD28C}"/>
              </a:ext>
            </a:extLst>
          </p:cNvPr>
          <p:cNvSpPr/>
          <p:nvPr/>
        </p:nvSpPr>
        <p:spPr>
          <a:xfrm>
            <a:off x="3936892" y="4625254"/>
            <a:ext cx="3520500" cy="184800"/>
          </a:xfrm>
          <a:prstGeom prst="rect">
            <a:avLst/>
          </a:prstGeom>
          <a:solidFill>
            <a:srgbClr val="00B0F0"/>
          </a:solidFill>
          <a:ln>
            <a:noFill/>
          </a:ln>
        </p:spPr>
        <p:txBody>
          <a:bodyPr spcFirstLastPara="1" wrap="square" lIns="36000" tIns="0" rIns="36000" bIns="0" anchor="ctr" anchorCtr="0">
            <a:noAutofit/>
          </a:bodyPr>
          <a:lstStyle/>
          <a:p>
            <a:pPr marL="0" marR="0" lvl="0" indent="0" algn="l" rtl="0">
              <a:lnSpc>
                <a:spcPct val="100000"/>
              </a:lnSpc>
              <a:spcBef>
                <a:spcPts val="0"/>
              </a:spcBef>
              <a:spcAft>
                <a:spcPts val="0"/>
              </a:spcAft>
              <a:buClr>
                <a:srgbClr val="FFFFFF"/>
              </a:buClr>
              <a:buSzPts val="1200"/>
              <a:buFont typeface="Arimo"/>
              <a:buNone/>
            </a:pPr>
            <a:endParaRPr sz="1200" b="1" i="0" u="none" strike="noStrike" cap="none">
              <a:solidFill>
                <a:schemeClr val="dk1"/>
              </a:solidFill>
              <a:latin typeface="Arimo"/>
              <a:ea typeface="Arimo"/>
              <a:cs typeface="Arimo"/>
              <a:sym typeface="Arimo"/>
            </a:endParaRPr>
          </a:p>
        </p:txBody>
      </p:sp>
      <p:sp>
        <p:nvSpPr>
          <p:cNvPr id="74" name="Google Shape;129;p2">
            <a:extLst>
              <a:ext uri="{FF2B5EF4-FFF2-40B4-BE49-F238E27FC236}">
                <a16:creationId xmlns:a16="http://schemas.microsoft.com/office/drawing/2014/main" id="{D5319104-E35D-51ED-7A3F-95752A113767}"/>
              </a:ext>
            </a:extLst>
          </p:cNvPr>
          <p:cNvSpPr/>
          <p:nvPr/>
        </p:nvSpPr>
        <p:spPr>
          <a:xfrm>
            <a:off x="3893592" y="5535041"/>
            <a:ext cx="3621000" cy="184800"/>
          </a:xfrm>
          <a:prstGeom prst="rect">
            <a:avLst/>
          </a:prstGeom>
          <a:solidFill>
            <a:srgbClr val="00B0F0"/>
          </a:solidFill>
          <a:ln>
            <a:noFill/>
          </a:ln>
        </p:spPr>
        <p:txBody>
          <a:bodyPr spcFirstLastPara="1" wrap="square" lIns="36000" tIns="0" rIns="36000" bIns="0" anchor="ctr" anchorCtr="0">
            <a:noAutofit/>
          </a:bodyPr>
          <a:lstStyle/>
          <a:p>
            <a:pPr marL="0" marR="0" lvl="0" indent="0" algn="l" rtl="0">
              <a:lnSpc>
                <a:spcPct val="100000"/>
              </a:lnSpc>
              <a:spcBef>
                <a:spcPts val="0"/>
              </a:spcBef>
              <a:spcAft>
                <a:spcPts val="0"/>
              </a:spcAft>
              <a:buClr>
                <a:srgbClr val="FFFFFF"/>
              </a:buClr>
              <a:buSzPts val="1200"/>
              <a:buFont typeface="Arimo"/>
              <a:buNone/>
            </a:pPr>
            <a:endParaRPr sz="1200" b="1" i="0" u="none" strike="noStrike" cap="none">
              <a:solidFill>
                <a:schemeClr val="dk1"/>
              </a:solidFill>
              <a:latin typeface="Arimo"/>
              <a:ea typeface="Arimo"/>
              <a:cs typeface="Arimo"/>
              <a:sym typeface="Arimo"/>
            </a:endParaRPr>
          </a:p>
        </p:txBody>
      </p:sp>
      <p:sp>
        <p:nvSpPr>
          <p:cNvPr id="75" name="Google Shape;130;p2">
            <a:extLst>
              <a:ext uri="{FF2B5EF4-FFF2-40B4-BE49-F238E27FC236}">
                <a16:creationId xmlns:a16="http://schemas.microsoft.com/office/drawing/2014/main" id="{0726C15B-BD18-EB37-6B6C-0D52361B0F83}"/>
              </a:ext>
            </a:extLst>
          </p:cNvPr>
          <p:cNvSpPr/>
          <p:nvPr/>
        </p:nvSpPr>
        <p:spPr>
          <a:xfrm>
            <a:off x="6553967" y="5913491"/>
            <a:ext cx="960000" cy="183600"/>
          </a:xfrm>
          <a:prstGeom prst="rect">
            <a:avLst/>
          </a:prstGeom>
          <a:solidFill>
            <a:srgbClr val="00B0F0"/>
          </a:solidFill>
          <a:ln>
            <a:noFill/>
          </a:ln>
        </p:spPr>
        <p:txBody>
          <a:bodyPr spcFirstLastPara="1" wrap="square" lIns="36000" tIns="0" rIns="36000" bIns="0" anchor="ctr" anchorCtr="0">
            <a:noAutofit/>
          </a:bodyPr>
          <a:lstStyle/>
          <a:p>
            <a:pPr marL="0" marR="0" lvl="0" indent="0" algn="l" rtl="0">
              <a:lnSpc>
                <a:spcPct val="100000"/>
              </a:lnSpc>
              <a:spcBef>
                <a:spcPts val="0"/>
              </a:spcBef>
              <a:spcAft>
                <a:spcPts val="0"/>
              </a:spcAft>
              <a:buClr>
                <a:srgbClr val="FFFFFF"/>
              </a:buClr>
              <a:buSzPts val="1200"/>
              <a:buFont typeface="Arimo"/>
              <a:buNone/>
            </a:pPr>
            <a:endParaRPr sz="1200" b="1" i="0" u="none" strike="noStrike" cap="none">
              <a:solidFill>
                <a:schemeClr val="dk1"/>
              </a:solidFill>
              <a:latin typeface="Arimo"/>
              <a:ea typeface="Arimo"/>
              <a:cs typeface="Arimo"/>
              <a:sym typeface="Arimo"/>
            </a:endParaRPr>
          </a:p>
        </p:txBody>
      </p:sp>
      <p:sp>
        <p:nvSpPr>
          <p:cNvPr id="76" name="Google Shape;131;p2">
            <a:extLst>
              <a:ext uri="{FF2B5EF4-FFF2-40B4-BE49-F238E27FC236}">
                <a16:creationId xmlns:a16="http://schemas.microsoft.com/office/drawing/2014/main" id="{A5A87396-E1C7-52F0-CF1A-CAE1BBCAA5C7}"/>
              </a:ext>
            </a:extLst>
          </p:cNvPr>
          <p:cNvSpPr txBox="1"/>
          <p:nvPr/>
        </p:nvSpPr>
        <p:spPr>
          <a:xfrm>
            <a:off x="2776217" y="4541733"/>
            <a:ext cx="2088000" cy="34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b="1">
                <a:solidFill>
                  <a:schemeClr val="lt1"/>
                </a:solidFill>
                <a:latin typeface="Arimo"/>
                <a:ea typeface="Arimo"/>
                <a:cs typeface="Arimo"/>
                <a:sym typeface="Arimo"/>
              </a:rPr>
              <a:t>GCOM-W / AMSR2</a:t>
            </a:r>
            <a:endParaRPr sz="2400">
              <a:solidFill>
                <a:schemeClr val="lt1"/>
              </a:solidFill>
              <a:latin typeface="Calibri"/>
              <a:ea typeface="Calibri"/>
              <a:cs typeface="Calibri"/>
              <a:sym typeface="Calibri"/>
            </a:endParaRPr>
          </a:p>
        </p:txBody>
      </p:sp>
      <p:cxnSp>
        <p:nvCxnSpPr>
          <p:cNvPr id="77" name="Google Shape;132;p2">
            <a:extLst>
              <a:ext uri="{FF2B5EF4-FFF2-40B4-BE49-F238E27FC236}">
                <a16:creationId xmlns:a16="http://schemas.microsoft.com/office/drawing/2014/main" id="{0599D595-D736-DD25-4A90-D1E6BE04D487}"/>
              </a:ext>
            </a:extLst>
          </p:cNvPr>
          <p:cNvCxnSpPr/>
          <p:nvPr/>
        </p:nvCxnSpPr>
        <p:spPr>
          <a:xfrm>
            <a:off x="7541092" y="2071416"/>
            <a:ext cx="4308300" cy="0"/>
          </a:xfrm>
          <a:prstGeom prst="straightConnector1">
            <a:avLst/>
          </a:prstGeom>
          <a:noFill/>
          <a:ln w="165100" cap="flat" cmpd="sng">
            <a:solidFill>
              <a:srgbClr val="00B0F0"/>
            </a:solidFill>
            <a:prstDash val="sysDot"/>
            <a:round/>
            <a:headEnd type="none" w="med" len="med"/>
            <a:tailEnd type="none" w="med" len="med"/>
          </a:ln>
        </p:spPr>
      </p:cxnSp>
      <p:cxnSp>
        <p:nvCxnSpPr>
          <p:cNvPr id="78" name="Google Shape;133;p2">
            <a:extLst>
              <a:ext uri="{FF2B5EF4-FFF2-40B4-BE49-F238E27FC236}">
                <a16:creationId xmlns:a16="http://schemas.microsoft.com/office/drawing/2014/main" id="{DB3408D3-0601-D1F6-F19B-5D00B669F982}"/>
              </a:ext>
            </a:extLst>
          </p:cNvPr>
          <p:cNvCxnSpPr/>
          <p:nvPr/>
        </p:nvCxnSpPr>
        <p:spPr>
          <a:xfrm>
            <a:off x="7512317" y="3219929"/>
            <a:ext cx="4308300" cy="0"/>
          </a:xfrm>
          <a:prstGeom prst="straightConnector1">
            <a:avLst/>
          </a:prstGeom>
          <a:noFill/>
          <a:ln w="165100" cap="flat" cmpd="sng">
            <a:solidFill>
              <a:srgbClr val="00B0F0"/>
            </a:solidFill>
            <a:prstDash val="sysDot"/>
            <a:round/>
            <a:headEnd type="none" w="med" len="med"/>
            <a:tailEnd type="none" w="med" len="med"/>
          </a:ln>
        </p:spPr>
      </p:cxnSp>
      <p:cxnSp>
        <p:nvCxnSpPr>
          <p:cNvPr id="79" name="Google Shape;134;p2">
            <a:extLst>
              <a:ext uri="{FF2B5EF4-FFF2-40B4-BE49-F238E27FC236}">
                <a16:creationId xmlns:a16="http://schemas.microsoft.com/office/drawing/2014/main" id="{4AE011AD-AA0C-CFEC-5BF5-A29B02F2F74F}"/>
              </a:ext>
            </a:extLst>
          </p:cNvPr>
          <p:cNvCxnSpPr/>
          <p:nvPr/>
        </p:nvCxnSpPr>
        <p:spPr>
          <a:xfrm>
            <a:off x="7536242" y="4220404"/>
            <a:ext cx="4308300" cy="0"/>
          </a:xfrm>
          <a:prstGeom prst="straightConnector1">
            <a:avLst/>
          </a:prstGeom>
          <a:noFill/>
          <a:ln w="165100" cap="flat" cmpd="sng">
            <a:solidFill>
              <a:srgbClr val="00B0F0"/>
            </a:solidFill>
            <a:prstDash val="sysDot"/>
            <a:round/>
            <a:headEnd type="none" w="med" len="med"/>
            <a:tailEnd type="none" w="med" len="med"/>
          </a:ln>
        </p:spPr>
      </p:cxnSp>
      <p:cxnSp>
        <p:nvCxnSpPr>
          <p:cNvPr id="80" name="Google Shape;135;p2">
            <a:extLst>
              <a:ext uri="{FF2B5EF4-FFF2-40B4-BE49-F238E27FC236}">
                <a16:creationId xmlns:a16="http://schemas.microsoft.com/office/drawing/2014/main" id="{625F9262-EEC6-4441-1974-CDDF013568A3}"/>
              </a:ext>
            </a:extLst>
          </p:cNvPr>
          <p:cNvCxnSpPr/>
          <p:nvPr/>
        </p:nvCxnSpPr>
        <p:spPr>
          <a:xfrm>
            <a:off x="7501966" y="4728354"/>
            <a:ext cx="4308300" cy="0"/>
          </a:xfrm>
          <a:prstGeom prst="straightConnector1">
            <a:avLst/>
          </a:prstGeom>
          <a:noFill/>
          <a:ln w="165100" cap="flat" cmpd="sng">
            <a:solidFill>
              <a:srgbClr val="00B0F0"/>
            </a:solidFill>
            <a:prstDash val="sysDot"/>
            <a:round/>
            <a:headEnd type="none" w="med" len="med"/>
            <a:tailEnd type="none" w="med" len="med"/>
          </a:ln>
        </p:spPr>
      </p:cxnSp>
      <p:cxnSp>
        <p:nvCxnSpPr>
          <p:cNvPr id="81" name="Google Shape;136;p2">
            <a:extLst>
              <a:ext uri="{FF2B5EF4-FFF2-40B4-BE49-F238E27FC236}">
                <a16:creationId xmlns:a16="http://schemas.microsoft.com/office/drawing/2014/main" id="{62EA0C97-5632-7C14-E9EC-86E46A942B67}"/>
              </a:ext>
            </a:extLst>
          </p:cNvPr>
          <p:cNvCxnSpPr/>
          <p:nvPr/>
        </p:nvCxnSpPr>
        <p:spPr>
          <a:xfrm>
            <a:off x="7541092" y="5629216"/>
            <a:ext cx="4308300" cy="0"/>
          </a:xfrm>
          <a:prstGeom prst="straightConnector1">
            <a:avLst/>
          </a:prstGeom>
          <a:noFill/>
          <a:ln w="165100" cap="flat" cmpd="sng">
            <a:solidFill>
              <a:srgbClr val="00B0F0"/>
            </a:solidFill>
            <a:prstDash val="sysDot"/>
            <a:round/>
            <a:headEnd type="none" w="med" len="med"/>
            <a:tailEnd type="none" w="med" len="med"/>
          </a:ln>
        </p:spPr>
      </p:cxnSp>
      <p:cxnSp>
        <p:nvCxnSpPr>
          <p:cNvPr id="82" name="Google Shape;137;p2">
            <a:extLst>
              <a:ext uri="{FF2B5EF4-FFF2-40B4-BE49-F238E27FC236}">
                <a16:creationId xmlns:a16="http://schemas.microsoft.com/office/drawing/2014/main" id="{3A28EF76-5EF5-685A-DCA7-D371E23290E7}"/>
              </a:ext>
            </a:extLst>
          </p:cNvPr>
          <p:cNvCxnSpPr/>
          <p:nvPr/>
        </p:nvCxnSpPr>
        <p:spPr>
          <a:xfrm>
            <a:off x="7541092" y="6004154"/>
            <a:ext cx="4308300" cy="0"/>
          </a:xfrm>
          <a:prstGeom prst="straightConnector1">
            <a:avLst/>
          </a:prstGeom>
          <a:noFill/>
          <a:ln w="165100" cap="flat" cmpd="sng">
            <a:solidFill>
              <a:srgbClr val="00B0F0"/>
            </a:solidFill>
            <a:prstDash val="sysDot"/>
            <a:round/>
            <a:headEnd type="none" w="med" len="med"/>
            <a:tailEnd type="none" w="med" len="med"/>
          </a:ln>
        </p:spPr>
      </p:cxnSp>
      <p:cxnSp>
        <p:nvCxnSpPr>
          <p:cNvPr id="83" name="Google Shape;138;p2">
            <a:extLst>
              <a:ext uri="{FF2B5EF4-FFF2-40B4-BE49-F238E27FC236}">
                <a16:creationId xmlns:a16="http://schemas.microsoft.com/office/drawing/2014/main" id="{24093283-2108-456C-7F2A-8A00978C8A91}"/>
              </a:ext>
            </a:extLst>
          </p:cNvPr>
          <p:cNvCxnSpPr/>
          <p:nvPr/>
        </p:nvCxnSpPr>
        <p:spPr>
          <a:xfrm>
            <a:off x="7282438" y="6360400"/>
            <a:ext cx="485700" cy="0"/>
          </a:xfrm>
          <a:prstGeom prst="straightConnector1">
            <a:avLst/>
          </a:prstGeom>
          <a:noFill/>
          <a:ln w="152400" cap="flat" cmpd="sng">
            <a:solidFill>
              <a:srgbClr val="00B0F0"/>
            </a:solidFill>
            <a:prstDash val="solid"/>
            <a:round/>
            <a:headEnd type="none" w="med" len="med"/>
            <a:tailEnd type="none" w="med" len="med"/>
          </a:ln>
        </p:spPr>
      </p:cxnSp>
      <p:cxnSp>
        <p:nvCxnSpPr>
          <p:cNvPr id="4" name="Google Shape;133;p2">
            <a:extLst>
              <a:ext uri="{FF2B5EF4-FFF2-40B4-BE49-F238E27FC236}">
                <a16:creationId xmlns:a16="http://schemas.microsoft.com/office/drawing/2014/main" id="{E9A6F409-6B1B-BB47-B70F-37A246A769CD}"/>
              </a:ext>
            </a:extLst>
          </p:cNvPr>
          <p:cNvCxnSpPr/>
          <p:nvPr/>
        </p:nvCxnSpPr>
        <p:spPr>
          <a:xfrm>
            <a:off x="8855331" y="3645054"/>
            <a:ext cx="2952000" cy="0"/>
          </a:xfrm>
          <a:prstGeom prst="straightConnector1">
            <a:avLst/>
          </a:prstGeom>
          <a:noFill/>
          <a:ln w="165100" cap="flat" cmpd="sng">
            <a:solidFill>
              <a:srgbClr val="00B0F0"/>
            </a:solidFill>
            <a:prstDash val="sysDot"/>
            <a:round/>
            <a:headEnd type="none" w="med" len="med"/>
            <a:tailEnd type="none" w="med" len="med"/>
          </a:ln>
        </p:spPr>
      </p:cxnSp>
      <p:cxnSp>
        <p:nvCxnSpPr>
          <p:cNvPr id="5" name="Google Shape;133;p2">
            <a:extLst>
              <a:ext uri="{FF2B5EF4-FFF2-40B4-BE49-F238E27FC236}">
                <a16:creationId xmlns:a16="http://schemas.microsoft.com/office/drawing/2014/main" id="{A00BD19A-3262-787F-9BEC-1EAB3A55B522}"/>
              </a:ext>
            </a:extLst>
          </p:cNvPr>
          <p:cNvCxnSpPr/>
          <p:nvPr/>
        </p:nvCxnSpPr>
        <p:spPr>
          <a:xfrm>
            <a:off x="11419713" y="2413056"/>
            <a:ext cx="396000" cy="0"/>
          </a:xfrm>
          <a:prstGeom prst="straightConnector1">
            <a:avLst/>
          </a:prstGeom>
          <a:noFill/>
          <a:ln w="165100" cap="flat" cmpd="sng">
            <a:solidFill>
              <a:srgbClr val="00B0F0"/>
            </a:solidFill>
            <a:prstDash val="sysDot"/>
            <a:round/>
            <a:headEnd type="none" w="med" len="med"/>
            <a:tailEnd type="none" w="med" len="med"/>
          </a:ln>
        </p:spPr>
      </p:cxnSp>
      <p:pic>
        <p:nvPicPr>
          <p:cNvPr id="9" name="オーディオ 8">
            <a:hlinkClick r:id="" action="ppaction://media"/>
            <a:extLst>
              <a:ext uri="{FF2B5EF4-FFF2-40B4-BE49-F238E27FC236}">
                <a16:creationId xmlns:a16="http://schemas.microsoft.com/office/drawing/2014/main" id="{CB51DE8E-1FA2-43CE-D475-75DE8D097942}"/>
              </a:ext>
            </a:extLst>
          </p:cNvPr>
          <p:cNvPicPr>
            <a:picLocks noChangeAspect="1"/>
          </p:cNvPicPr>
          <p:nvPr>
            <a:audioFile r:link="rId2"/>
            <p:extLst>
              <p:ext uri="{DAA4B4D4-6D71-4841-9C94-3DE7FCFB9230}">
                <p14:media xmlns:p14="http://schemas.microsoft.com/office/powerpoint/2010/main" r:embed="rId1"/>
              </p:ext>
            </p:extLst>
          </p:nvPr>
        </p:nvPicPr>
        <p:blipFill>
          <a:blip r:embed="rId18"/>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821414560"/>
      </p:ext>
    </p:extLst>
  </p:cSld>
  <p:clrMapOvr>
    <a:masterClrMapping/>
  </p:clrMapOvr>
  <mc:AlternateContent xmlns:mc="http://schemas.openxmlformats.org/markup-compatibility/2006">
    <mc:Choice xmlns:p14="http://schemas.microsoft.com/office/powerpoint/2010/main" Requires="p14">
      <p:transition spd="slow" p14:dur="2000" advTm="29110"/>
    </mc:Choice>
    <mc:Fallback>
      <p:transition spd="slow" advTm="291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extLst>
    <p:ext uri="{3A86A75C-4F4B-4683-9AE1-C65F6400EC91}">
      <p14:laserTraceLst xmlns:p14="http://schemas.microsoft.com/office/powerpoint/2010/main">
        <p14:tracePtLst>
          <p14:tracePt t="94" x="4791075" y="1857375"/>
          <p14:tracePt t="157" x="4791075" y="1878013"/>
          <p14:tracePt t="165" x="4791075" y="1897063"/>
          <p14:tracePt t="176" x="4791075" y="1917700"/>
          <p14:tracePt t="192" x="4791075" y="1978025"/>
          <p14:tracePt t="210" x="4791075" y="2038350"/>
          <p14:tracePt t="226" x="4791075" y="2089150"/>
          <p14:tracePt t="243" x="4791075" y="2128838"/>
          <p14:tracePt t="259" x="4791075" y="2149475"/>
          <p14:tracePt t="276" x="4791075" y="2179638"/>
          <p14:tracePt t="293" x="4791075" y="2189163"/>
          <p14:tracePt t="336" x="4791075" y="2198688"/>
          <p14:tracePt t="351" x="4791075" y="2209800"/>
          <p14:tracePt t="367" x="4791075" y="2219325"/>
          <p14:tracePt t="381" x="4791075" y="2228850"/>
          <p14:tracePt t="393" x="4791075" y="2238375"/>
          <p14:tracePt t="409" x="4791075" y="2249488"/>
          <p14:tracePt t="431" x="4791075" y="2259013"/>
          <p14:tracePt t="439" x="4791075" y="2268538"/>
          <p14:tracePt t="457" x="4791075" y="2279650"/>
          <p14:tracePt t="863" x="4800600" y="2298700"/>
          <p14:tracePt t="866" x="4800600" y="2319338"/>
          <p14:tracePt t="878" x="4800600" y="2349500"/>
          <p14:tracePt t="893" x="4800600" y="2430463"/>
          <p14:tracePt t="911" x="4810125" y="2560638"/>
          <p14:tracePt t="927" x="4810125" y="2720975"/>
          <p14:tracePt t="944" x="4810125" y="2851150"/>
          <p14:tracePt t="961" x="4810125" y="2941638"/>
          <p14:tracePt t="978" x="4810125" y="3013075"/>
          <p14:tracePt t="994" x="4810125" y="3041650"/>
          <p14:tracePt t="996" x="4810125" y="3062288"/>
          <p14:tracePt t="1010" x="4810125" y="3082925"/>
          <p14:tracePt t="1027" x="4810125" y="3101975"/>
          <p14:tracePt t="1044" x="4810125" y="3122613"/>
          <p14:tracePt t="1060" x="4810125" y="3132138"/>
          <p14:tracePt t="1080" x="4810125" y="3143250"/>
          <p14:tracePt t="1082" x="4810125" y="3152775"/>
          <p14:tracePt t="1289" x="4810125" y="3162300"/>
          <p14:tracePt t="1330" x="4810125" y="3173413"/>
          <p14:tracePt t="1347" x="4810125" y="3182938"/>
          <p14:tracePt t="1581" x="4791075" y="3182938"/>
          <p14:tracePt t="1592" x="4760913" y="3152775"/>
          <p14:tracePt t="1596" x="4670425" y="3071813"/>
          <p14:tracePt t="1610" x="4549775" y="2971800"/>
          <p14:tracePt t="1628" x="4257675" y="2700338"/>
          <p14:tracePt t="1644" x="4106863" y="2530475"/>
          <p14:tracePt t="1661" x="4057650" y="2419350"/>
          <p14:tracePt t="1678" x="4057650" y="2370138"/>
          <p14:tracePt t="1694" x="4057650" y="2328863"/>
          <p14:tracePt t="1711" x="4076700" y="2279650"/>
          <p14:tracePt t="1728" x="4097338" y="2249488"/>
          <p14:tracePt t="1747" x="4148138" y="2198688"/>
          <p14:tracePt t="1761" x="4167188" y="2189163"/>
          <p14:tracePt t="1778" x="4238625" y="2159000"/>
          <p14:tracePt t="1796" x="4478338" y="2098675"/>
          <p14:tracePt t="1812" x="4568825" y="2089150"/>
          <p14:tracePt t="1814" x="4670425" y="2078038"/>
          <p14:tracePt t="1830" x="4821238" y="2078038"/>
          <p14:tracePt t="1846" x="4921250" y="2078038"/>
          <p14:tracePt t="1865" x="5000625" y="2078038"/>
          <p14:tracePt t="1878" x="5030788" y="2078038"/>
          <p14:tracePt t="1895" x="5051425" y="2078038"/>
          <p14:tracePt t="1911" x="5060950" y="2078038"/>
          <p14:tracePt t="1928" x="5081588" y="2078038"/>
          <p14:tracePt t="1944" x="5102225" y="2078038"/>
          <p14:tracePt t="1961" x="5141913" y="2078038"/>
          <p14:tracePt t="1978" x="5192713" y="2089150"/>
          <p14:tracePt t="1994" x="5272088" y="2108200"/>
          <p14:tracePt t="2012" x="5373688" y="2128838"/>
          <p14:tracePt t="2013" x="5422900" y="2138363"/>
          <p14:tracePt t="2028" x="5613400" y="2179638"/>
          <p14:tracePt t="2046" x="5824538" y="2209800"/>
          <p14:tracePt t="2061" x="5905500" y="2209800"/>
          <p14:tracePt t="2063" x="5995988" y="2209800"/>
          <p14:tracePt t="2080" x="6126163" y="2209800"/>
          <p14:tracePt t="2097" x="6226175" y="2209800"/>
          <p14:tracePt t="2113" x="6276975" y="2209800"/>
          <p14:tracePt t="2118" x="6307138" y="2209800"/>
          <p14:tracePt t="2127" x="6327775" y="2198688"/>
          <p14:tracePt t="2145" x="6356350" y="2198688"/>
          <p14:tracePt t="2164" x="6397625" y="2189163"/>
          <p14:tracePt t="2166" x="6416675" y="2189163"/>
          <p14:tracePt t="2177" x="6437313" y="2179638"/>
          <p14:tracePt t="2199" x="6477000" y="2179638"/>
          <p14:tracePt t="2200" x="6488113" y="2179638"/>
          <p14:tracePt t="2212" x="6507163" y="2179638"/>
          <p14:tracePt t="2228" x="6537325" y="2168525"/>
          <p14:tracePt t="2248" x="6638925" y="2149475"/>
          <p14:tracePt t="2262" x="6688138" y="2138363"/>
          <p14:tracePt t="2278" x="6829425" y="2089150"/>
          <p14:tracePt t="2296" x="7059613" y="2017713"/>
          <p14:tracePt t="2311" x="7180263" y="1968500"/>
          <p14:tracePt t="2329" x="7261225" y="1917700"/>
          <p14:tracePt t="2349" x="7340600" y="1866900"/>
          <p14:tracePt t="2361" x="7381875" y="1847850"/>
          <p14:tracePt t="2379" x="7472363" y="1778000"/>
          <p14:tracePt t="2394" x="7581900" y="1706563"/>
          <p14:tracePt t="2411" x="7672388" y="1646238"/>
          <p14:tracePt t="2429" x="7732713" y="1606550"/>
          <p14:tracePt t="2446" x="7783513" y="1566863"/>
          <p14:tracePt t="2463" x="7802563" y="1555750"/>
          <p14:tracePt t="3568" x="7813675" y="1555750"/>
          <p14:tracePt t="3585" x="7813675" y="1566863"/>
          <p14:tracePt t="3601" x="7813675" y="1585913"/>
          <p14:tracePt t="3609" x="7802563" y="1597025"/>
          <p14:tracePt t="3617" x="7802563" y="1606550"/>
          <p14:tracePt t="3629" x="7802563" y="1616075"/>
          <p14:tracePt t="3647" x="7793038" y="1636713"/>
          <p14:tracePt t="3662" x="7783513" y="1657350"/>
          <p14:tracePt t="3680" x="7783513" y="1666875"/>
          <p14:tracePt t="3696" x="7772400" y="1697038"/>
          <p14:tracePt t="3714" x="7742238" y="1727200"/>
          <p14:tracePt t="3728" x="7732713" y="1747838"/>
          <p14:tracePt t="3750" x="7702550" y="1797050"/>
          <p14:tracePt t="3764" x="7653338" y="1836738"/>
          <p14:tracePt t="3780" x="7581900" y="1908175"/>
          <p14:tracePt t="3797" x="7451725" y="1987550"/>
          <p14:tracePt t="3812" x="7270750" y="2078038"/>
          <p14:tracePt t="3829" x="7119938" y="2189163"/>
          <p14:tracePt t="3846" x="6959600" y="2249488"/>
          <p14:tracePt t="3867" x="6799263" y="2289175"/>
          <p14:tracePt t="3879" x="6759575" y="2289175"/>
          <p14:tracePt t="3896" x="6699250" y="2298700"/>
          <p14:tracePt t="3913" x="6608763" y="2309813"/>
          <p14:tracePt t="3933" x="6467475" y="2349500"/>
          <p14:tracePt t="3948" x="6367463" y="2389188"/>
          <p14:tracePt t="3963" x="6316663" y="2400300"/>
          <p14:tracePt t="3980" x="6256338" y="2439988"/>
          <p14:tracePt t="3996" x="6256338" y="2449513"/>
          <p14:tracePt t="4013" x="6246813" y="2449513"/>
          <p14:tracePt t="4035" x="6237288" y="2449513"/>
          <p14:tracePt t="4046" x="6226175" y="2449513"/>
          <p14:tracePt t="4062" x="6207125" y="2460625"/>
          <p14:tracePt t="4080" x="6146800" y="2479675"/>
          <p14:tracePt t="4097" x="6045200" y="2490788"/>
          <p14:tracePt t="4113" x="5924550" y="2509838"/>
          <p14:tracePt t="4131" x="5734050" y="2520950"/>
          <p14:tracePt t="4146" x="5643563" y="2520950"/>
          <p14:tracePt t="4164" x="5332413" y="2520950"/>
          <p14:tracePt t="4180" x="5222875" y="2520950"/>
          <p14:tracePt t="4197" x="4940300" y="2520950"/>
          <p14:tracePt t="4213" x="4830763" y="2520950"/>
          <p14:tracePt t="4230" x="4779963" y="2520950"/>
          <p14:tracePt t="4248" x="4749800" y="2520950"/>
          <p14:tracePt t="4267" x="4740275" y="2520950"/>
          <p14:tracePt t="4268" x="4710113" y="2530475"/>
          <p14:tracePt t="4285" x="4568825" y="2540000"/>
          <p14:tracePt t="4298" x="4449763" y="2540000"/>
          <p14:tracePt t="4315" x="4097338" y="2520950"/>
          <p14:tracePt t="4330" x="4006850" y="2520950"/>
          <p14:tracePt t="4346" x="3856038" y="2520950"/>
          <p14:tracePt t="4364" x="3795713" y="2520950"/>
          <p14:tracePt t="4396" x="3786188" y="2520950"/>
          <p14:tracePt t="4420" x="3776663" y="2520950"/>
          <p14:tracePt t="4435" x="3756025" y="2520950"/>
          <p14:tracePt t="4446" x="3746500" y="2520950"/>
          <p14:tracePt t="4463" x="3735388" y="2509838"/>
          <p14:tracePt t="4506" x="3746500" y="2509838"/>
          <p14:tracePt t="4509" x="3765550" y="2509838"/>
          <p14:tracePt t="4520" x="3795713" y="2500313"/>
          <p14:tracePt t="4530" x="3916363" y="2479675"/>
          <p14:tracePt t="4547" x="4389438" y="2439988"/>
          <p14:tracePt t="4563" x="5241925" y="2400300"/>
          <p14:tracePt t="4581" x="6346825" y="2319338"/>
          <p14:tracePt t="4585" x="6838950" y="2298700"/>
          <p14:tracePt t="4600" x="7542213" y="2298700"/>
          <p14:tracePt t="4615" x="7762875" y="2298700"/>
          <p14:tracePt t="4630" x="7802563" y="2298700"/>
          <p14:tracePt t="4783" x="7823200" y="2298700"/>
          <p14:tracePt t="4790" x="7832725" y="2298700"/>
          <p14:tracePt t="4800" x="7843838" y="2298700"/>
          <p14:tracePt t="4814" x="7883525" y="2298700"/>
          <p14:tracePt t="4815" x="7943850" y="2298700"/>
          <p14:tracePt t="4830" x="8124825" y="2298700"/>
          <p14:tracePt t="4847" x="8335963" y="2298700"/>
          <p14:tracePt t="4864" x="8475663" y="2298700"/>
          <p14:tracePt t="4881" x="8535988" y="2298700"/>
          <p14:tracePt t="4897" x="8566150" y="2309813"/>
          <p14:tracePt t="4914" x="8577263" y="2319338"/>
          <p14:tracePt t="4931" x="8577263" y="2328863"/>
          <p14:tracePt t="4947" x="8577263" y="2349500"/>
          <p14:tracePt t="4964" x="8577263" y="2370138"/>
          <p14:tracePt t="4982" x="8556625" y="2400300"/>
          <p14:tracePt t="4984" x="8547100" y="2400300"/>
          <p14:tracePt t="5001" x="8516938" y="2430463"/>
          <p14:tracePt t="5015" x="8496300" y="2439988"/>
          <p14:tracePt t="5035" x="8486775" y="2439988"/>
          <p14:tracePt t="5037" x="8486775" y="2449513"/>
          <p14:tracePt t="5063" x="8486775" y="2460625"/>
          <p14:tracePt t="5069" x="8475663" y="2460625"/>
          <p14:tracePt t="5392" x="8475663" y="2470150"/>
          <p14:tracePt t="5408" x="8466138" y="2470150"/>
          <p14:tracePt t="5464" x="8456613" y="2479675"/>
          <p14:tracePt t="5480" x="8445500" y="2479675"/>
          <p14:tracePt t="5520" x="8445500" y="2490788"/>
          <p14:tracePt t="5594" x="8435975" y="2500313"/>
          <p14:tracePt t="5704" x="8426450" y="2500313"/>
          <p14:tracePt t="5747" x="8426450" y="2509838"/>
          <p14:tracePt t="5778" x="8415338" y="2509838"/>
          <p14:tracePt t="5824" x="8405813" y="2520950"/>
          <p14:tracePt t="6065" x="8405813" y="2530475"/>
          <p14:tracePt t="6084" x="8396288" y="2530475"/>
          <p14:tracePt t="6157" x="8396288" y="2540000"/>
          <p14:tracePt t="6194" x="8385175" y="2540000"/>
          <p14:tracePt t="6268" x="8385175" y="2551113"/>
          <p14:tracePt t="6452" x="8385175" y="2560638"/>
          <p14:tracePt t="6476" x="8375650" y="2560638"/>
          <p14:tracePt t="6495" x="8366125" y="2560638"/>
          <p14:tracePt t="6509" x="8366125" y="2570163"/>
          <p14:tracePt t="6547" x="8355013" y="2581275"/>
          <p14:tracePt t="6564" x="8355013" y="2590800"/>
          <p14:tracePt t="6622" x="8385175" y="2581275"/>
          <p14:tracePt t="6627" x="8426450" y="2581275"/>
          <p14:tracePt t="6635" x="8456613" y="2570163"/>
          <p14:tracePt t="6651" x="8535988" y="2570163"/>
          <p14:tracePt t="6667" x="8596313" y="2570163"/>
          <p14:tracePt t="6685" x="8647113" y="2570163"/>
          <p14:tracePt t="6699" x="8656638" y="2570163"/>
          <p14:tracePt t="6716" x="8667750" y="2570163"/>
          <p14:tracePt t="6942" x="8656638" y="2560638"/>
          <p14:tracePt t="6974" x="8677275" y="2560638"/>
          <p14:tracePt t="6983" x="8686800" y="2560638"/>
          <p14:tracePt t="6989" x="8696325" y="2560638"/>
          <p14:tracePt t="6997" x="8716963" y="2560638"/>
          <p14:tracePt t="7017" x="8726488" y="2560638"/>
          <p14:tracePt t="7039" x="8747125" y="2560638"/>
          <p14:tracePt t="7305" x="8737600" y="2560638"/>
          <p14:tracePt t="7310" x="8696325" y="2560638"/>
          <p14:tracePt t="7319" x="8626475" y="2560638"/>
          <p14:tracePt t="7335" x="8496300" y="2560638"/>
          <p14:tracePt t="7351" x="8255000" y="2530475"/>
          <p14:tracePt t="7370" x="7974013" y="2490788"/>
          <p14:tracePt t="7386" x="7683500" y="2449513"/>
          <p14:tracePt t="7403" x="7461250" y="2430463"/>
          <p14:tracePt t="7415" x="7270750" y="2409825"/>
          <p14:tracePt t="7435" x="7140575" y="2389188"/>
          <p14:tracePt t="7449" x="7059613" y="2379663"/>
          <p14:tracePt t="7470" x="6999288" y="2359025"/>
          <p14:tracePt t="7485" x="6989763" y="2359025"/>
          <p14:tracePt t="7499" x="6980238" y="2349500"/>
          <p14:tracePt t="7516" x="6959600" y="2339975"/>
          <p14:tracePt t="7538" x="6878638" y="2298700"/>
          <p14:tracePt t="7550" x="6789738" y="2268538"/>
          <p14:tracePt t="7567" x="6678613" y="2238375"/>
          <p14:tracePt t="7585" x="6557963" y="2209800"/>
          <p14:tracePt t="7601" x="6346825" y="2168525"/>
          <p14:tracePt t="7617" x="6126163" y="2149475"/>
          <p14:tracePt t="7634" x="5935663" y="2138363"/>
          <p14:tracePt t="7649" x="5784850" y="2138363"/>
          <p14:tracePt t="7666" x="5703888" y="2128838"/>
          <p14:tracePt t="7684" x="5643563" y="2128838"/>
          <p14:tracePt t="7699" x="5583238" y="2128838"/>
          <p14:tracePt t="7716" x="5534025" y="2128838"/>
          <p14:tracePt t="7737" x="5392738" y="2108200"/>
          <p14:tracePt t="7749" x="5343525" y="2098675"/>
          <p14:tracePt t="7770" x="5202238" y="2089150"/>
          <p14:tracePt t="7785" x="5141913" y="2089150"/>
          <p14:tracePt t="7802" x="5081588" y="2089150"/>
          <p14:tracePt t="7817" x="5011738" y="2089150"/>
          <p14:tracePt t="7834" x="4951413" y="2089150"/>
          <p14:tracePt t="7850" x="4891088" y="2089150"/>
          <p14:tracePt t="7866" x="4881563" y="2089150"/>
          <p14:tracePt t="7884" x="4870450" y="2089150"/>
          <p14:tracePt t="7899" x="4860925" y="2089150"/>
          <p14:tracePt t="7916" x="4840288" y="2089150"/>
          <p14:tracePt t="7939" x="4810125" y="2089150"/>
          <p14:tracePt t="7949" x="4800600" y="2089150"/>
          <p14:tracePt t="7966" x="4791075" y="2089150"/>
          <p14:tracePt t="7987" x="4679950" y="2089150"/>
          <p14:tracePt t="7999" x="4640263" y="2089150"/>
          <p14:tracePt t="8020" x="4519613" y="2089150"/>
          <p14:tracePt t="8033" x="4468813" y="2089150"/>
          <p14:tracePt t="8049" x="4429125" y="2078038"/>
          <p14:tracePt t="8103" x="4429125" y="2068513"/>
          <p14:tracePt t="8127" x="4429125" y="2058988"/>
          <p14:tracePt t="8143" x="4429125" y="2047875"/>
          <p14:tracePt t="8152" x="4449763" y="2038350"/>
          <p14:tracePt t="8159" x="4468813" y="2038350"/>
          <p14:tracePt t="8167" x="4498975" y="2028825"/>
          <p14:tracePt t="8182" x="4529138" y="2017713"/>
          <p14:tracePt t="8199" x="4589463" y="2008188"/>
          <p14:tracePt t="8221" x="4749800" y="2008188"/>
          <p14:tracePt t="8232" x="4830763" y="2008188"/>
          <p14:tracePt t="8250" x="5000625" y="1998663"/>
          <p14:tracePt t="8266" x="5353050" y="1968500"/>
          <p14:tracePt t="8283" x="5534025" y="1968500"/>
          <p14:tracePt t="8300" x="5664200" y="1968500"/>
          <p14:tracePt t="8316" x="5734050" y="1968500"/>
          <p14:tracePt t="8333" x="5775325" y="1968500"/>
          <p14:tracePt t="8350" x="5805488" y="1968500"/>
          <p14:tracePt t="8366" x="5875338" y="1968500"/>
          <p14:tracePt t="8383" x="5945188" y="1968500"/>
          <p14:tracePt t="8399" x="6005513" y="1968500"/>
          <p14:tracePt t="8419" x="6075363" y="1968500"/>
          <p14:tracePt t="8433" x="6086475" y="1968500"/>
          <p14:tracePt t="8435" x="6096000" y="1968500"/>
          <p14:tracePt t="8451" x="6116638" y="1968500"/>
          <p14:tracePt t="8468" x="6146800" y="1968500"/>
          <p14:tracePt t="8485" x="6176963" y="1968500"/>
          <p14:tracePt t="8501" x="6207125" y="1968500"/>
          <p14:tracePt t="8516" x="6237288" y="1968500"/>
          <p14:tracePt t="8539" x="6256338" y="1968500"/>
          <p14:tracePt t="8578" x="6267450" y="1968500"/>
          <p14:tracePt t="8595" x="6276975" y="1968500"/>
          <p14:tracePt t="8601" x="6286500" y="1978025"/>
          <p14:tracePt t="8617" x="6297613" y="1978025"/>
          <p14:tracePt t="8677" x="6307138" y="1978025"/>
          <p14:tracePt t="8681" x="6316663" y="1978025"/>
          <p14:tracePt t="8701" x="6327775" y="1978025"/>
          <p14:tracePt t="8717" x="6346825" y="1978025"/>
          <p14:tracePt t="8736" x="6386513" y="1978025"/>
          <p14:tracePt t="8750" x="6397625" y="1978025"/>
          <p14:tracePt t="8767" x="6427788" y="1978025"/>
          <p14:tracePt t="8784" x="6437313" y="1978025"/>
          <p14:tracePt t="8800" x="6457950" y="1978025"/>
          <p14:tracePt t="8818" x="6467475" y="1987550"/>
          <p14:tracePt t="8833" x="6488113" y="1998663"/>
          <p14:tracePt t="8850" x="6507163" y="2008188"/>
          <p14:tracePt t="9148" x="6518275" y="2017713"/>
          <p14:tracePt t="9292" x="6518275" y="2028825"/>
          <p14:tracePt t="9391" x="6518275" y="2038350"/>
          <p14:tracePt t="9505" x="6518275" y="2047875"/>
          <p14:tracePt t="9539" x="6507163" y="2058988"/>
          <p14:tracePt t="9606" x="6497638" y="2058988"/>
          <p14:tracePt t="9633" x="6497638" y="2068513"/>
          <p14:tracePt t="9759" x="6488113" y="2068513"/>
          <p14:tracePt t="9798" x="6477000" y="2068513"/>
          <p14:tracePt t="9830" x="6467475" y="2068513"/>
          <p14:tracePt t="9856" x="6457950" y="2068513"/>
          <p14:tracePt t="9912" x="6446838" y="2068513"/>
          <p14:tracePt t="9942" x="6437313" y="2068513"/>
          <p14:tracePt t="10360" x="6437313" y="2078038"/>
          <p14:tracePt t="10714" x="6437313" y="2089150"/>
          <p14:tracePt t="12872" x="6437313" y="2098675"/>
          <p14:tracePt t="12887" x="6437313" y="2108200"/>
          <p14:tracePt t="12895" x="6437313" y="2119313"/>
          <p14:tracePt t="12904" x="6437313" y="2128838"/>
          <p14:tracePt t="12922" x="6437313" y="2159000"/>
          <p14:tracePt t="12939" x="6446838" y="2228850"/>
          <p14:tracePt t="12953" x="6527800" y="2370138"/>
          <p14:tracePt t="12973" x="6718300" y="2590800"/>
          <p14:tracePt t="12988" x="7089775" y="2892425"/>
          <p14:tracePt t="13003" x="7451725" y="3143250"/>
          <p14:tracePt t="13023" x="7753350" y="3313113"/>
          <p14:tracePt t="13036" x="7813675" y="3343275"/>
          <p14:tracePt t="13054" x="7893050" y="3373438"/>
          <p14:tracePt t="13071" x="7934325" y="3394075"/>
          <p14:tracePt t="13089" x="7994650" y="3414713"/>
          <p14:tracePt t="13109" x="8043863" y="3414713"/>
          <p14:tracePt t="13122" x="8115300" y="3414713"/>
          <p14:tracePt t="13140" x="8205788" y="3424238"/>
          <p14:tracePt t="13156" x="8366125" y="3454400"/>
          <p14:tracePt t="13173" x="8566150" y="3494088"/>
          <p14:tracePt t="13175" x="8677275" y="3514725"/>
          <p14:tracePt t="13187" x="8797925" y="3524250"/>
          <p14:tracePt t="13204" x="8958263" y="3544888"/>
          <p14:tracePt t="13220" x="9099550" y="3584575"/>
          <p14:tracePt t="13237" x="9209088" y="3644900"/>
          <p14:tracePt t="13254" x="9339263" y="3735388"/>
          <p14:tracePt t="13271" x="9510713" y="3875088"/>
          <p14:tracePt t="13287" x="9691688" y="4016375"/>
          <p14:tracePt t="13306" x="9993313" y="4257675"/>
          <p14:tracePt t="13320" x="10093325" y="4318000"/>
          <p14:tracePt t="13338" x="10283825" y="4427538"/>
          <p14:tracePt t="13358" x="10334625" y="4457700"/>
          <p14:tracePt t="13371" x="10353675" y="4478338"/>
          <p14:tracePt t="13388" x="10364788" y="4478338"/>
          <p14:tracePt t="13418" x="10374313" y="4478338"/>
          <p14:tracePt t="13450" x="10374313" y="4457700"/>
          <p14:tracePt t="13466" x="10374313" y="4448175"/>
          <p14:tracePt t="13482" x="10374313" y="4438650"/>
          <p14:tracePt t="13490" x="10374313" y="4427538"/>
          <p14:tracePt t="13670" x="10374313" y="4448175"/>
          <p14:tracePt t="13673" x="10344150" y="4468813"/>
          <p14:tracePt t="13688" x="10304463" y="4487863"/>
          <p14:tracePt t="13706" x="10142538" y="4508500"/>
          <p14:tracePt t="13721" x="10072688" y="4508500"/>
          <p14:tracePt t="13738" x="10053638" y="4508500"/>
          <p14:tracePt t="13754" x="10002838" y="4508500"/>
          <p14:tracePt t="13771" x="9993313" y="4508500"/>
          <p14:tracePt t="13788" x="9972675" y="4508500"/>
          <p14:tracePt t="13804" x="9952038" y="4498975"/>
          <p14:tracePt t="13941" x="9952038" y="4478338"/>
          <p14:tracePt t="13948" x="10002838" y="4468813"/>
          <p14:tracePt t="13957" x="10072688" y="4468813"/>
          <p14:tracePt t="13972" x="10223500" y="4468813"/>
          <p14:tracePt t="13991" x="10334625" y="4468813"/>
          <p14:tracePt t="14008" x="10394950" y="4468813"/>
          <p14:tracePt t="14021" x="10455275" y="4468813"/>
          <p14:tracePt t="14038" x="10494963" y="4468813"/>
          <p14:tracePt t="14054" x="10545763" y="4468813"/>
          <p14:tracePt t="14071" x="10585450" y="4468813"/>
          <p14:tracePt t="14088" x="10604500" y="4468813"/>
          <p14:tracePt t="14333" x="10615613" y="4468813"/>
          <p14:tracePt t="14390" x="10615613" y="4478338"/>
          <p14:tracePt t="14427" x="10615613" y="4487863"/>
          <p14:tracePt t="14502" x="10615613" y="4498975"/>
          <p14:tracePt t="14510" x="10615613" y="4508500"/>
          <p14:tracePt t="14536" x="10615613" y="4518025"/>
          <p14:tracePt t="14574" x="10615613" y="4529138"/>
          <p14:tracePt t="14606" x="10615613" y="4538663"/>
          <p14:tracePt t="14638" x="10615613" y="4548188"/>
          <p14:tracePt t="15160" x="10615613" y="4559300"/>
          <p14:tracePt t="15168" x="10604500" y="4559300"/>
          <p14:tracePt t="15177" x="10594975" y="4559300"/>
          <p14:tracePt t="15188" x="10574338" y="4559300"/>
          <p14:tracePt t="15224" x="10564813" y="4568825"/>
          <p14:tracePt t="15231" x="10555288" y="4568825"/>
          <p14:tracePt t="15247" x="10545763" y="4578350"/>
          <p14:tracePt t="15264" x="10534650" y="4578350"/>
          <p14:tracePt t="15272" x="10534650" y="4589463"/>
          <p14:tracePt t="15289" x="10515600" y="4598988"/>
          <p14:tracePt t="15306" x="10515600" y="4608513"/>
          <p14:tracePt t="15322" x="10504488" y="4608513"/>
          <p14:tracePt t="15339" x="10494963" y="4608513"/>
          <p14:tracePt t="15359" x="10464800" y="4608513"/>
          <p14:tracePt t="15372" x="10455275" y="4608513"/>
          <p14:tracePt t="15389" x="10434638" y="4608513"/>
          <p14:tracePt t="15407" x="10425113" y="4608513"/>
          <p14:tracePt t="15424" x="10414000" y="4608513"/>
          <p14:tracePt t="18370" x="10404475" y="4608513"/>
          <p14:tracePt t="18386" x="10404475" y="4598988"/>
          <p14:tracePt t="18393" x="9450388" y="5553075"/>
          <p14:tracePt t="22913" x="6938963" y="6716713"/>
          <p14:tracePt t="22928" x="7010400" y="6646863"/>
          <p14:tracePt t="22945" x="7161213" y="6477000"/>
          <p14:tracePt t="22962" x="7321550" y="6275388"/>
          <p14:tracePt t="22963" x="7381875" y="6184900"/>
          <p14:tracePt t="22978" x="7491413" y="6003925"/>
          <p14:tracePt t="22995" x="7593013" y="5864225"/>
          <p14:tracePt t="23012" x="7672388" y="5743575"/>
          <p14:tracePt t="23029" x="7742238" y="5643563"/>
          <p14:tracePt t="23048" x="7793038" y="5583238"/>
          <p14:tracePt t="23049" x="7813675" y="5562600"/>
          <p14:tracePt t="23062" x="7843838" y="5541963"/>
          <p14:tracePt t="23082" x="7934325" y="5472113"/>
          <p14:tracePt t="23098" x="7964488" y="5451475"/>
          <p14:tracePt t="23099" x="7994650" y="5441950"/>
          <p14:tracePt t="23116" x="8064500" y="5422900"/>
          <p14:tracePt t="23130" x="8115300" y="5411788"/>
          <p14:tracePt t="23148" x="8164513" y="5411788"/>
          <p14:tracePt t="23163" x="8215313" y="5411788"/>
          <p14:tracePt t="23178" x="8275638" y="5411788"/>
          <p14:tracePt t="23196" x="8375650" y="5411788"/>
          <p14:tracePt t="23211" x="8496300" y="5411788"/>
          <p14:tracePt t="23229" x="8607425" y="5411788"/>
          <p14:tracePt t="23246" x="8677275" y="5411788"/>
          <p14:tracePt t="23263" x="8707438" y="5411788"/>
          <p14:tracePt t="23278" x="8726488" y="5422900"/>
          <p14:tracePt t="23299" x="8756650" y="5422900"/>
          <p14:tracePt t="23312" x="8767763" y="5432425"/>
          <p14:tracePt t="23329" x="8797925" y="5441950"/>
          <p14:tracePt t="23347" x="8858250" y="5441950"/>
          <p14:tracePt t="23364" x="8867775" y="5441950"/>
          <p14:tracePt t="23381" x="8877300" y="5441950"/>
          <p14:tracePt t="23395" x="8888413" y="5441950"/>
          <p14:tracePt t="23415" x="8907463" y="5441950"/>
          <p14:tracePt t="23428" x="8967788" y="5441950"/>
          <p14:tracePt t="23446" x="9028113" y="5441950"/>
          <p14:tracePt t="23462" x="9048750" y="5441950"/>
          <p14:tracePt t="23637" x="9058275" y="5441950"/>
          <p14:tracePt t="23647" x="9058275" y="5451475"/>
          <p14:tracePt t="23661" x="9058275" y="5462588"/>
          <p14:tracePt t="23692" x="9058275" y="5472113"/>
          <p14:tracePt t="23707" x="9058275" y="5481638"/>
          <p14:tracePt t="23741" x="9058275" y="5492750"/>
          <p14:tracePt t="23756" x="9048750" y="5492750"/>
          <p14:tracePt t="23798" x="9039225" y="5492750"/>
          <p14:tracePt t="23997" x="9028113" y="5492750"/>
          <p14:tracePt t="24004" x="9018588" y="5492750"/>
          <p14:tracePt t="24013" x="9009063" y="5502275"/>
          <p14:tracePt t="24029" x="8967788" y="5522913"/>
          <p14:tracePt t="24047" x="8928100" y="5541963"/>
          <p14:tracePt t="24063" x="8867775" y="5562600"/>
          <p14:tracePt t="24083" x="8777288" y="5602288"/>
          <p14:tracePt t="24098" x="8747125" y="5602288"/>
          <p14:tracePt t="24099" x="8726488" y="5613400"/>
          <p14:tracePt t="24132" x="8716963" y="5613400"/>
          <p14:tracePt t="24148" x="8707438" y="5613400"/>
          <p14:tracePt t="24171" x="8696325" y="5613400"/>
          <p14:tracePt t="24327" x="8707438" y="5613400"/>
          <p14:tracePt t="24333" x="8726488" y="5592763"/>
          <p14:tracePt t="24350" x="8777288" y="5583238"/>
          <p14:tracePt t="24366" x="8816975" y="5572125"/>
          <p14:tracePt t="24380" x="8828088" y="5572125"/>
          <p14:tracePt t="24399" x="8847138" y="5572125"/>
          <p14:tracePt t="24416" x="8867775" y="5572125"/>
          <p14:tracePt t="24430" x="8877300" y="5572125"/>
          <p14:tracePt t="24446" x="8897938" y="5572125"/>
          <p14:tracePt t="24463" x="8907463" y="5572125"/>
          <p14:tracePt t="24599" x="8928100" y="5572125"/>
          <p14:tracePt t="24605" x="8958263" y="5562600"/>
          <p14:tracePt t="24614" x="8978900" y="5553075"/>
          <p14:tracePt t="24632" x="9028113" y="5541963"/>
          <p14:tracePt t="24651" x="9069388" y="5522913"/>
          <p14:tracePt t="24653" x="9099550" y="5522913"/>
          <p14:tracePt t="24666" x="9109075" y="5511800"/>
          <p14:tracePt t="24680" x="9139238" y="5502275"/>
          <p14:tracePt t="24698" x="9178925" y="5492750"/>
          <p14:tracePt t="24713" x="9299575" y="5472113"/>
          <p14:tracePt t="24730" x="9450388" y="5462588"/>
          <p14:tracePt t="24746" x="9561513" y="5462588"/>
          <p14:tracePt t="24765" x="9631363" y="5462588"/>
          <p14:tracePt t="24782" x="9680575" y="5462588"/>
          <p14:tracePt t="24796" x="9691688" y="5462588"/>
          <p14:tracePt t="24816" x="9701213" y="5462588"/>
          <p14:tracePt t="24831" x="9710738" y="5462588"/>
          <p14:tracePt t="24847" x="9731375" y="5462588"/>
          <p14:tracePt t="24865" x="9740900" y="5462588"/>
          <p14:tracePt t="24880" x="9771063" y="5472113"/>
          <p14:tracePt t="24897" x="9801225" y="5492750"/>
          <p14:tracePt t="24914" x="9812338" y="5492750"/>
          <p14:tracePt t="24930" x="9821863" y="5502275"/>
          <p14:tracePt t="24993" x="9821863" y="5511800"/>
          <p14:tracePt t="25007" x="9821863" y="5522913"/>
          <p14:tracePt t="25137" x="9812338" y="5522913"/>
          <p14:tracePt t="25146" x="9801225" y="5532438"/>
          <p14:tracePt t="25151" x="9791700" y="5532438"/>
          <p14:tracePt t="25167" x="9782175" y="5532438"/>
          <p14:tracePt t="25180" x="9771063" y="5532438"/>
          <p14:tracePt t="25220" x="9761538" y="5532438"/>
          <p14:tracePt t="25223" x="9752013" y="5522913"/>
          <p14:tracePt t="25231" x="9721850" y="5511800"/>
          <p14:tracePt t="25247" x="9680575" y="5481638"/>
          <p14:tracePt t="25249" x="9650413" y="5462588"/>
          <p14:tracePt t="25270" x="9591675" y="5411788"/>
          <p14:tracePt t="25280" x="9561513" y="5392738"/>
          <p14:tracePt t="25299" x="9561513" y="5372100"/>
          <p14:tracePt t="25316" x="9561513" y="5351463"/>
          <p14:tracePt t="25331" x="9550400" y="5332413"/>
          <p14:tracePt t="25351" x="9550400" y="5302250"/>
          <p14:tracePt t="25366" x="9550400" y="5291138"/>
          <p14:tracePt t="25367" x="9550400" y="5272088"/>
          <p14:tracePt t="25382" x="9550400" y="5260975"/>
          <p14:tracePt t="25397" x="9550400" y="5241925"/>
          <p14:tracePt t="25414" x="9561513" y="5221288"/>
          <p14:tracePt t="25432" x="9601200" y="5200650"/>
          <p14:tracePt t="25437" x="9631363" y="5191125"/>
          <p14:tracePt t="25446" x="9661525" y="5181600"/>
          <p14:tracePt t="25468" x="9752013" y="5160963"/>
          <p14:tracePt t="25482" x="9791700" y="5151438"/>
          <p14:tracePt t="25499" x="9821863" y="5151438"/>
          <p14:tracePt t="25515" x="9831388" y="5151438"/>
          <p14:tracePt t="25536" x="9861550" y="5151438"/>
          <p14:tracePt t="25538" x="9872663" y="5151438"/>
          <p14:tracePt t="25547" x="9891713" y="5151438"/>
          <p14:tracePt t="25564" x="9902825" y="5151438"/>
          <p14:tracePt t="25995" x="9902825" y="5140325"/>
          <p14:tracePt t="26002" x="9912350" y="5130800"/>
          <p14:tracePt t="26018" x="9921875" y="5121275"/>
          <p14:tracePt t="26019" x="9932988" y="5121275"/>
          <p14:tracePt t="26031" x="9963150" y="5121275"/>
          <p14:tracePt t="26048" x="10002838" y="5121275"/>
          <p14:tracePt t="26069" x="10102850" y="5121275"/>
          <p14:tracePt t="26082" x="10142538" y="5121275"/>
          <p14:tracePt t="26083" x="10193338" y="5121275"/>
          <p14:tracePt t="26100" x="10283825" y="5121275"/>
          <p14:tracePt t="26114" x="10323513" y="5121275"/>
          <p14:tracePt t="26132" x="10414000" y="5121275"/>
          <p14:tracePt t="26133" x="10444163" y="5121275"/>
          <p14:tracePt t="26147" x="10485438" y="5121275"/>
          <p14:tracePt t="26244" x="10494963" y="5121275"/>
          <p14:tracePt t="26395" x="10494963" y="5130800"/>
          <p14:tracePt t="26443" x="10494963" y="5140325"/>
          <p14:tracePt t="26476" x="10494963" y="5151438"/>
          <p14:tracePt t="26492" x="10494963" y="5160963"/>
          <p14:tracePt t="26508" x="10494963" y="5170488"/>
          <p14:tracePt t="26518" x="10494963" y="5181600"/>
          <p14:tracePt t="26535" x="10504488" y="5191125"/>
          <p14:tracePt t="26555" x="10504488" y="5211763"/>
          <p14:tracePt t="26572" x="10504488" y="5221288"/>
          <p14:tracePt t="26583" x="10515600" y="5221288"/>
          <p14:tracePt t="26598" x="10515600" y="5230813"/>
          <p14:tracePt t="26615" x="10515600" y="5241925"/>
          <p14:tracePt t="26632" x="10525125" y="5251450"/>
          <p14:tracePt t="26648" x="10525125" y="5260975"/>
          <p14:tracePt t="26666" x="10525125" y="5272088"/>
          <p14:tracePt t="26681" x="10525125" y="5291138"/>
          <p14:tracePt t="26699" x="10525125" y="5302250"/>
          <p14:tracePt t="26719" x="10525125" y="5311775"/>
          <p14:tracePt t="26733" x="10525125" y="5321300"/>
          <p14:tracePt t="26749" x="10525125" y="5332413"/>
          <p14:tracePt t="26766" x="10525125" y="5341938"/>
          <p14:tracePt t="26782" x="10525125" y="5351463"/>
          <p14:tracePt t="26801" x="10525125" y="5362575"/>
          <p14:tracePt t="26818" x="10525125" y="5372100"/>
          <p14:tracePt t="26831" x="10525125" y="5381625"/>
          <p14:tracePt t="26902" x="10525125" y="5392738"/>
          <p14:tracePt t="27213" x="10534650" y="5392738"/>
          <p14:tracePt t="27221" x="10534650" y="5411788"/>
          <p14:tracePt t="27232" x="10455275" y="5462588"/>
          <p14:tracePt t="27251" x="10093325" y="5602288"/>
          <p14:tracePt t="27267" x="9620250" y="5753100"/>
          <p14:tracePt t="27283" x="9329738" y="5843588"/>
          <p14:tracePt t="27299" x="9139238" y="5894388"/>
          <p14:tracePt t="27315" x="8967788" y="5934075"/>
          <p14:tracePt t="27333" x="8696325" y="5994400"/>
          <p14:tracePt t="27352" x="8294688" y="6075363"/>
          <p14:tracePt t="27366" x="8134350" y="6105525"/>
          <p14:tracePt t="27385" x="7521575" y="6245225"/>
          <p14:tracePt t="27402" x="7231063" y="6296025"/>
          <p14:tracePt t="27416" x="7110413" y="6326188"/>
          <p14:tracePt t="27417" x="7019925" y="6345238"/>
          <p14:tracePt t="27432" x="6859588" y="6386513"/>
          <p14:tracePt t="27449" x="6748463" y="6396038"/>
          <p14:tracePt t="27467" x="6669088" y="6405563"/>
          <p14:tracePt t="27482" x="6597650" y="6405563"/>
          <p14:tracePt t="27498" x="6507163" y="6416675"/>
          <p14:tracePt t="27515" x="6437313" y="6426200"/>
          <p14:tracePt t="27533" x="6386513" y="6426200"/>
          <p14:tracePt t="27549" x="6346825" y="6426200"/>
          <p14:tracePt t="27568" x="6316663" y="6426200"/>
          <p14:tracePt t="27584" x="6256338" y="6426200"/>
          <p14:tracePt t="27601" x="6186488" y="6396038"/>
          <p14:tracePt t="27616" x="6135688" y="6365875"/>
          <p14:tracePt t="27632" x="5965825" y="6254750"/>
          <p14:tracePt t="27649" x="5854700" y="6175375"/>
          <p14:tracePt t="27667" x="5724525" y="6094413"/>
          <p14:tracePt t="27683" x="5583238" y="6024563"/>
          <p14:tracePt t="27700" x="5402263" y="5954713"/>
          <p14:tracePt t="27705" x="5313363" y="5934075"/>
          <p14:tracePt t="27717" x="5241925" y="5924550"/>
          <p14:tracePt t="27735" x="5132388" y="5913438"/>
          <p14:tracePt t="27749" x="5111750" y="5913438"/>
          <p14:tracePt t="27767" x="5072063" y="5924550"/>
          <p14:tracePt t="27785" x="4991100" y="5994400"/>
          <p14:tracePt t="27800" x="4891088" y="6084888"/>
          <p14:tracePt t="27816" x="4840288" y="6135688"/>
          <p14:tracePt t="27835" x="4719638" y="6245225"/>
          <p14:tracePt t="27851" x="4659313" y="6315075"/>
          <p14:tracePt t="27872" x="4559300" y="6386513"/>
          <p14:tracePt t="27884" x="4459288" y="6426200"/>
          <p14:tracePt t="27899" x="4378325" y="6426200"/>
          <p14:tracePt t="27916" x="4329113" y="6446838"/>
          <p14:tracePt t="27954" x="4318000" y="6446838"/>
          <p14:tracePt t="27962" x="4298950" y="6435725"/>
          <p14:tracePt t="27969" x="4257675" y="6375400"/>
          <p14:tracePt t="27983" x="4208463" y="6284913"/>
          <p14:tracePt t="28001" x="4087813" y="5994400"/>
          <p14:tracePt t="28002" x="4016375" y="5773738"/>
          <p14:tracePt t="28017" x="3967163" y="5532438"/>
          <p14:tracePt t="28032" x="3937000" y="4919663"/>
          <p14:tracePt t="28049" x="3986213" y="4067175"/>
          <p14:tracePt t="28051" x="4076700" y="3584575"/>
          <p14:tracePt t="28066" x="4197350" y="3071813"/>
          <p14:tracePt t="28083" x="4610100" y="1265238"/>
          <p14:tracePt t="28103" x="4860925" y="9525"/>
        </p14:tracePtLst>
      </p14:laserTrace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299F6-A22A-E4E7-0B9D-19051E272F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0682A5-6BC8-E15D-2705-2823AE5F44B4}"/>
              </a:ext>
            </a:extLst>
          </p:cNvPr>
          <p:cNvSpPr>
            <a:spLocks noGrp="1"/>
          </p:cNvSpPr>
          <p:nvPr>
            <p:ph type="title"/>
          </p:nvPr>
        </p:nvSpPr>
        <p:spPr>
          <a:xfrm>
            <a:off x="1393592" y="348302"/>
            <a:ext cx="10371688" cy="867930"/>
          </a:xfrm>
        </p:spPr>
        <p:txBody>
          <a:bodyPr wrap="square">
            <a:spAutoFit/>
          </a:bodyPr>
          <a:lstStyle/>
          <a:p>
            <a:pPr lvl="0" algn="ctr"/>
            <a:r>
              <a:rPr lang="en-US" altLang="ja-JP" sz="2800" dirty="0"/>
              <a:t>Recent &amp; Planned launches and Instrument Updates that are relevant to GSICS </a:t>
            </a:r>
            <a:r>
              <a:rPr lang="en-US" altLang="ja-JP" sz="2800" dirty="0">
                <a:solidFill>
                  <a:schemeClr val="tx1"/>
                </a:solidFill>
              </a:rPr>
              <a:t>(2) GOSAT-GW</a:t>
            </a:r>
            <a:endParaRPr lang="en-GB" altLang="ja-JP" sz="2800" b="1" dirty="0">
              <a:solidFill>
                <a:schemeClr val="tx1"/>
              </a:solidFill>
            </a:endParaRPr>
          </a:p>
        </p:txBody>
      </p:sp>
      <p:sp>
        <p:nvSpPr>
          <p:cNvPr id="4" name="object 2">
            <a:extLst>
              <a:ext uri="{FF2B5EF4-FFF2-40B4-BE49-F238E27FC236}">
                <a16:creationId xmlns:a16="http://schemas.microsoft.com/office/drawing/2014/main" id="{BC671F28-3CA1-FEC0-977B-432689E0CCD4}"/>
              </a:ext>
            </a:extLst>
          </p:cNvPr>
          <p:cNvSpPr/>
          <p:nvPr/>
        </p:nvSpPr>
        <p:spPr>
          <a:xfrm>
            <a:off x="2405766" y="1364237"/>
            <a:ext cx="4842000" cy="1465286"/>
          </a:xfrm>
          <a:custGeom>
            <a:avLst/>
            <a:gdLst/>
            <a:ahLst/>
            <a:cxnLst/>
            <a:rect l="l" t="t" r="r" b="b"/>
            <a:pathLst>
              <a:path w="4819015" h="2249804">
                <a:moveTo>
                  <a:pt x="0" y="336511"/>
                </a:moveTo>
                <a:lnTo>
                  <a:pt x="3071" y="290848"/>
                </a:lnTo>
                <a:lnTo>
                  <a:pt x="12020" y="247053"/>
                </a:lnTo>
                <a:lnTo>
                  <a:pt x="26444" y="205525"/>
                </a:lnTo>
                <a:lnTo>
                  <a:pt x="45943" y="166667"/>
                </a:lnTo>
                <a:lnTo>
                  <a:pt x="70116" y="130878"/>
                </a:lnTo>
                <a:lnTo>
                  <a:pt x="98561" y="98561"/>
                </a:lnTo>
                <a:lnTo>
                  <a:pt x="130878" y="70116"/>
                </a:lnTo>
                <a:lnTo>
                  <a:pt x="166667" y="45943"/>
                </a:lnTo>
                <a:lnTo>
                  <a:pt x="205525" y="26444"/>
                </a:lnTo>
                <a:lnTo>
                  <a:pt x="247053" y="12020"/>
                </a:lnTo>
                <a:lnTo>
                  <a:pt x="290848" y="3071"/>
                </a:lnTo>
                <a:lnTo>
                  <a:pt x="336511" y="0"/>
                </a:lnTo>
                <a:lnTo>
                  <a:pt x="4482312" y="0"/>
                </a:lnTo>
                <a:lnTo>
                  <a:pt x="4527975" y="3071"/>
                </a:lnTo>
                <a:lnTo>
                  <a:pt x="4571771" y="12020"/>
                </a:lnTo>
                <a:lnTo>
                  <a:pt x="4613298" y="26444"/>
                </a:lnTo>
                <a:lnTo>
                  <a:pt x="4652157" y="45943"/>
                </a:lnTo>
                <a:lnTo>
                  <a:pt x="4687945" y="70116"/>
                </a:lnTo>
                <a:lnTo>
                  <a:pt x="4720262" y="98561"/>
                </a:lnTo>
                <a:lnTo>
                  <a:pt x="4748708" y="130878"/>
                </a:lnTo>
                <a:lnTo>
                  <a:pt x="4772881" y="166667"/>
                </a:lnTo>
                <a:lnTo>
                  <a:pt x="4792379" y="205525"/>
                </a:lnTo>
                <a:lnTo>
                  <a:pt x="4806804" y="247053"/>
                </a:lnTo>
                <a:lnTo>
                  <a:pt x="4815752" y="290848"/>
                </a:lnTo>
                <a:lnTo>
                  <a:pt x="4818824" y="336511"/>
                </a:lnTo>
                <a:lnTo>
                  <a:pt x="4818824" y="1913242"/>
                </a:lnTo>
                <a:lnTo>
                  <a:pt x="4815752" y="1958905"/>
                </a:lnTo>
                <a:lnTo>
                  <a:pt x="4806804" y="2002700"/>
                </a:lnTo>
                <a:lnTo>
                  <a:pt x="4792379" y="2044228"/>
                </a:lnTo>
                <a:lnTo>
                  <a:pt x="4772881" y="2083086"/>
                </a:lnTo>
                <a:lnTo>
                  <a:pt x="4748708" y="2118875"/>
                </a:lnTo>
                <a:lnTo>
                  <a:pt x="4720262" y="2151192"/>
                </a:lnTo>
                <a:lnTo>
                  <a:pt x="4687945" y="2179638"/>
                </a:lnTo>
                <a:lnTo>
                  <a:pt x="4652157" y="2203810"/>
                </a:lnTo>
                <a:lnTo>
                  <a:pt x="4613298" y="2223309"/>
                </a:lnTo>
                <a:lnTo>
                  <a:pt x="4571771" y="2237733"/>
                </a:lnTo>
                <a:lnTo>
                  <a:pt x="4527975" y="2246682"/>
                </a:lnTo>
                <a:lnTo>
                  <a:pt x="4482312" y="2249754"/>
                </a:lnTo>
                <a:lnTo>
                  <a:pt x="336511" y="2249754"/>
                </a:lnTo>
                <a:lnTo>
                  <a:pt x="290848" y="2246682"/>
                </a:lnTo>
                <a:lnTo>
                  <a:pt x="247053" y="2237733"/>
                </a:lnTo>
                <a:lnTo>
                  <a:pt x="205525" y="2223309"/>
                </a:lnTo>
                <a:lnTo>
                  <a:pt x="166667" y="2203810"/>
                </a:lnTo>
                <a:lnTo>
                  <a:pt x="130878" y="2179638"/>
                </a:lnTo>
                <a:lnTo>
                  <a:pt x="98561" y="2151192"/>
                </a:lnTo>
                <a:lnTo>
                  <a:pt x="70116" y="2118875"/>
                </a:lnTo>
                <a:lnTo>
                  <a:pt x="45943" y="2083086"/>
                </a:lnTo>
                <a:lnTo>
                  <a:pt x="26444" y="2044228"/>
                </a:lnTo>
                <a:lnTo>
                  <a:pt x="12020" y="2002700"/>
                </a:lnTo>
                <a:lnTo>
                  <a:pt x="3071" y="1958905"/>
                </a:lnTo>
                <a:lnTo>
                  <a:pt x="0" y="1913242"/>
                </a:lnTo>
                <a:lnTo>
                  <a:pt x="0" y="336511"/>
                </a:lnTo>
                <a:close/>
              </a:path>
            </a:pathLst>
          </a:custGeom>
          <a:ln w="25400">
            <a:solidFill>
              <a:srgbClr val="005095"/>
            </a:solidFill>
          </a:ln>
        </p:spPr>
        <p:txBody>
          <a:bodyPr wrap="square" lIns="0" tIns="0" rIns="0" bIns="0" rtlCol="0"/>
          <a:lstStyle/>
          <a:p>
            <a:endParaRPr/>
          </a:p>
        </p:txBody>
      </p:sp>
      <p:graphicFrame>
        <p:nvGraphicFramePr>
          <p:cNvPr id="5" name="object 6">
            <a:extLst>
              <a:ext uri="{FF2B5EF4-FFF2-40B4-BE49-F238E27FC236}">
                <a16:creationId xmlns:a16="http://schemas.microsoft.com/office/drawing/2014/main" id="{27A5422F-B3BE-C8E5-10B0-326A1819DAB1}"/>
              </a:ext>
            </a:extLst>
          </p:cNvPr>
          <p:cNvGraphicFramePr>
            <a:graphicFrameLocks noGrp="1"/>
          </p:cNvGraphicFramePr>
          <p:nvPr>
            <p:extLst>
              <p:ext uri="{D42A27DB-BD31-4B8C-83A1-F6EECF244321}">
                <p14:modId xmlns:p14="http://schemas.microsoft.com/office/powerpoint/2010/main" val="447684802"/>
              </p:ext>
            </p:extLst>
          </p:nvPr>
        </p:nvGraphicFramePr>
        <p:xfrm>
          <a:off x="7448638" y="3605422"/>
          <a:ext cx="4595495" cy="2966052"/>
        </p:xfrm>
        <a:graphic>
          <a:graphicData uri="http://schemas.openxmlformats.org/drawingml/2006/table">
            <a:tbl>
              <a:tblPr firstRow="1" bandRow="1">
                <a:tableStyleId>{2D5ABB26-0587-4C30-8999-92F81FD0307C}</a:tableStyleId>
              </a:tblPr>
              <a:tblGrid>
                <a:gridCol w="647700">
                  <a:extLst>
                    <a:ext uri="{9D8B030D-6E8A-4147-A177-3AD203B41FA5}">
                      <a16:colId xmlns:a16="http://schemas.microsoft.com/office/drawing/2014/main" val="20000"/>
                    </a:ext>
                  </a:extLst>
                </a:gridCol>
                <a:gridCol w="1052830">
                  <a:extLst>
                    <a:ext uri="{9D8B030D-6E8A-4147-A177-3AD203B41FA5}">
                      <a16:colId xmlns:a16="http://schemas.microsoft.com/office/drawing/2014/main" val="20001"/>
                    </a:ext>
                  </a:extLst>
                </a:gridCol>
                <a:gridCol w="2894965">
                  <a:extLst>
                    <a:ext uri="{9D8B030D-6E8A-4147-A177-3AD203B41FA5}">
                      <a16:colId xmlns:a16="http://schemas.microsoft.com/office/drawing/2014/main" val="20002"/>
                    </a:ext>
                  </a:extLst>
                </a:gridCol>
              </a:tblGrid>
              <a:tr h="552574">
                <a:tc gridSpan="2">
                  <a:txBody>
                    <a:bodyPr/>
                    <a:lstStyle/>
                    <a:p>
                      <a:pPr marL="107314">
                        <a:lnSpc>
                          <a:spcPct val="100000"/>
                        </a:lnSpc>
                        <a:spcBef>
                          <a:spcPts val="1365"/>
                        </a:spcBef>
                      </a:pPr>
                      <a:r>
                        <a:rPr sz="1400" b="1">
                          <a:latin typeface="Calibri"/>
                          <a:cs typeface="Calibri"/>
                        </a:rPr>
                        <a:t>Mission</a:t>
                      </a:r>
                      <a:r>
                        <a:rPr sz="1400" b="1" spc="-50">
                          <a:latin typeface="Calibri"/>
                          <a:cs typeface="Calibri"/>
                        </a:rPr>
                        <a:t> </a:t>
                      </a:r>
                      <a:r>
                        <a:rPr sz="1400" b="1" spc="-10">
                          <a:latin typeface="Calibri"/>
                          <a:cs typeface="Calibri"/>
                        </a:rPr>
                        <a:t>Instruments</a:t>
                      </a:r>
                      <a:endParaRPr sz="1400">
                        <a:latin typeface="Calibri"/>
                        <a:cs typeface="Calibri"/>
                      </a:endParaRPr>
                    </a:p>
                  </a:txBody>
                  <a:tcPr marL="0" marR="0" marT="1733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7D7D7"/>
                    </a:solidFill>
                  </a:tcPr>
                </a:tc>
                <a:tc hMerge="1">
                  <a:txBody>
                    <a:bodyPr/>
                    <a:lstStyle/>
                    <a:p>
                      <a:endParaRPr/>
                    </a:p>
                  </a:txBody>
                  <a:tcPr marL="0" marR="0" marT="0" marB="0"/>
                </a:tc>
                <a:tc>
                  <a:txBody>
                    <a:bodyPr/>
                    <a:lstStyle/>
                    <a:p>
                      <a:pPr marL="107314" marR="1245235">
                        <a:lnSpc>
                          <a:spcPts val="1660"/>
                        </a:lnSpc>
                        <a:spcBef>
                          <a:spcPts val="620"/>
                        </a:spcBef>
                      </a:pPr>
                      <a:r>
                        <a:rPr sz="1400">
                          <a:latin typeface="Calibri"/>
                          <a:cs typeface="Calibri"/>
                        </a:rPr>
                        <a:t>AMSR3</a:t>
                      </a:r>
                      <a:r>
                        <a:rPr sz="1400" spc="-40">
                          <a:latin typeface="Calibri"/>
                          <a:cs typeface="Calibri"/>
                        </a:rPr>
                        <a:t> </a:t>
                      </a:r>
                      <a:r>
                        <a:rPr sz="1400" spc="-10">
                          <a:latin typeface="Calibri"/>
                          <a:cs typeface="Calibri"/>
                        </a:rPr>
                        <a:t>(JAXA) </a:t>
                      </a:r>
                      <a:r>
                        <a:rPr sz="1400" spc="-25">
                          <a:latin typeface="Calibri"/>
                          <a:cs typeface="Calibri"/>
                        </a:rPr>
                        <a:t>TANSO-</a:t>
                      </a:r>
                      <a:r>
                        <a:rPr sz="1400">
                          <a:latin typeface="Calibri"/>
                          <a:cs typeface="Calibri"/>
                        </a:rPr>
                        <a:t>3</a:t>
                      </a:r>
                      <a:r>
                        <a:rPr sz="1400" spc="-15">
                          <a:latin typeface="Calibri"/>
                          <a:cs typeface="Calibri"/>
                        </a:rPr>
                        <a:t> </a:t>
                      </a:r>
                      <a:r>
                        <a:rPr sz="1400" spc="-10">
                          <a:latin typeface="Calibri"/>
                          <a:cs typeface="Calibri"/>
                        </a:rPr>
                        <a:t>(MOE/NIES)</a:t>
                      </a:r>
                      <a:endParaRPr sz="1400">
                        <a:latin typeface="Calibri"/>
                        <a:cs typeface="Calibri"/>
                      </a:endParaRPr>
                    </a:p>
                  </a:txBody>
                  <a:tcPr marL="0" marR="0" marT="787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244475">
                <a:tc rowSpan="4">
                  <a:txBody>
                    <a:bodyPr/>
                    <a:lstStyle/>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spcBef>
                          <a:spcPts val="1030"/>
                        </a:spcBef>
                      </a:pPr>
                      <a:endParaRPr sz="1400">
                        <a:latin typeface="Times New Roman"/>
                        <a:cs typeface="Times New Roman"/>
                      </a:endParaRPr>
                    </a:p>
                    <a:p>
                      <a:pPr marL="107314">
                        <a:lnSpc>
                          <a:spcPct val="100000"/>
                        </a:lnSpc>
                      </a:pPr>
                      <a:r>
                        <a:rPr sz="1400" b="1" spc="-20">
                          <a:latin typeface="Calibri"/>
                          <a:cs typeface="Calibri"/>
                        </a:rPr>
                        <a:t>Orbit</a:t>
                      </a:r>
                      <a:endParaRPr sz="1400">
                        <a:latin typeface="Calibri"/>
                        <a:cs typeface="Calibri"/>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7D7D7"/>
                    </a:solidFill>
                  </a:tcPr>
                </a:tc>
                <a:tc>
                  <a:txBody>
                    <a:bodyPr/>
                    <a:lstStyle/>
                    <a:p>
                      <a:pPr marL="107314">
                        <a:lnSpc>
                          <a:spcPct val="100000"/>
                        </a:lnSpc>
                        <a:spcBef>
                          <a:spcPts val="30"/>
                        </a:spcBef>
                      </a:pPr>
                      <a:r>
                        <a:rPr sz="1400" b="1" spc="-20">
                          <a:latin typeface="Calibri"/>
                          <a:cs typeface="Calibri"/>
                        </a:rPr>
                        <a:t>Type</a:t>
                      </a:r>
                      <a:endParaRPr sz="1400">
                        <a:latin typeface="Calibri"/>
                        <a:cs typeface="Calibri"/>
                      </a:endParaRPr>
                    </a:p>
                  </a:txBody>
                  <a:tcPr marL="0" marR="0" marT="38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7D7D7"/>
                    </a:solidFill>
                  </a:tcPr>
                </a:tc>
                <a:tc>
                  <a:txBody>
                    <a:bodyPr/>
                    <a:lstStyle/>
                    <a:p>
                      <a:pPr marL="107314">
                        <a:lnSpc>
                          <a:spcPct val="100000"/>
                        </a:lnSpc>
                        <a:spcBef>
                          <a:spcPts val="55"/>
                        </a:spcBef>
                      </a:pPr>
                      <a:r>
                        <a:rPr sz="1400" spc="-10">
                          <a:latin typeface="Calibri"/>
                          <a:cs typeface="Calibri"/>
                        </a:rPr>
                        <a:t>Sun-synchronous,</a:t>
                      </a:r>
                      <a:r>
                        <a:rPr sz="1400">
                          <a:latin typeface="Calibri"/>
                          <a:cs typeface="Calibri"/>
                        </a:rPr>
                        <a:t> </a:t>
                      </a:r>
                      <a:r>
                        <a:rPr sz="1400" spc="-10">
                          <a:latin typeface="Calibri"/>
                          <a:cs typeface="Calibri"/>
                        </a:rPr>
                        <a:t>Sub-recurrent</a:t>
                      </a:r>
                      <a:r>
                        <a:rPr sz="1400" spc="20">
                          <a:latin typeface="Calibri"/>
                          <a:cs typeface="Calibri"/>
                        </a:rPr>
                        <a:t> </a:t>
                      </a:r>
                      <a:r>
                        <a:rPr sz="1400" spc="-20">
                          <a:latin typeface="Calibri"/>
                          <a:cs typeface="Calibri"/>
                        </a:rPr>
                        <a:t>orbit</a:t>
                      </a:r>
                      <a:endParaRPr sz="1400">
                        <a:latin typeface="Calibri"/>
                        <a:cs typeface="Calibri"/>
                      </a:endParaRPr>
                    </a:p>
                  </a:txBody>
                  <a:tcPr marL="0" marR="0" marT="698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514350">
                <a:tc vMerge="1">
                  <a:txBody>
                    <a:bodyPr/>
                    <a:lstStyle/>
                    <a:p>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7D7D7"/>
                    </a:solidFill>
                  </a:tcPr>
                </a:tc>
                <a:tc>
                  <a:txBody>
                    <a:bodyPr/>
                    <a:lstStyle/>
                    <a:p>
                      <a:pPr marL="107314">
                        <a:lnSpc>
                          <a:spcPct val="100000"/>
                        </a:lnSpc>
                        <a:spcBef>
                          <a:spcPts val="1090"/>
                        </a:spcBef>
                      </a:pPr>
                      <a:r>
                        <a:rPr sz="1400" b="1" spc="-10">
                          <a:latin typeface="Calibri"/>
                          <a:cs typeface="Calibri"/>
                        </a:rPr>
                        <a:t>Altitude</a:t>
                      </a:r>
                      <a:endParaRPr sz="1400">
                        <a:latin typeface="Calibri"/>
                        <a:cs typeface="Calibri"/>
                      </a:endParaRPr>
                    </a:p>
                  </a:txBody>
                  <a:tcPr marL="0" marR="0" marT="138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7D7D7"/>
                    </a:solidFill>
                  </a:tcPr>
                </a:tc>
                <a:tc>
                  <a:txBody>
                    <a:bodyPr/>
                    <a:lstStyle/>
                    <a:p>
                      <a:pPr marL="107314" marR="670560">
                        <a:lnSpc>
                          <a:spcPts val="1660"/>
                        </a:lnSpc>
                        <a:spcBef>
                          <a:spcPts val="350"/>
                        </a:spcBef>
                      </a:pPr>
                      <a:r>
                        <a:rPr sz="1400">
                          <a:latin typeface="Calibri"/>
                          <a:cs typeface="Calibri"/>
                        </a:rPr>
                        <a:t>666km,</a:t>
                      </a:r>
                      <a:r>
                        <a:rPr sz="1400" spc="-35">
                          <a:latin typeface="Calibri"/>
                          <a:cs typeface="Calibri"/>
                        </a:rPr>
                        <a:t> </a:t>
                      </a:r>
                      <a:r>
                        <a:rPr sz="1400" spc="-10">
                          <a:latin typeface="Calibri"/>
                          <a:cs typeface="Calibri"/>
                        </a:rPr>
                        <a:t>recurrent</a:t>
                      </a:r>
                      <a:r>
                        <a:rPr sz="1400" spc="-25">
                          <a:latin typeface="Calibri"/>
                          <a:cs typeface="Calibri"/>
                        </a:rPr>
                        <a:t> </a:t>
                      </a:r>
                      <a:r>
                        <a:rPr sz="1400">
                          <a:latin typeface="Calibri"/>
                          <a:cs typeface="Calibri"/>
                        </a:rPr>
                        <a:t>cycle</a:t>
                      </a:r>
                      <a:r>
                        <a:rPr sz="1400" spc="-50">
                          <a:latin typeface="Calibri"/>
                          <a:cs typeface="Calibri"/>
                        </a:rPr>
                        <a:t> </a:t>
                      </a:r>
                      <a:r>
                        <a:rPr sz="1400" spc="-20">
                          <a:latin typeface="Calibri"/>
                          <a:cs typeface="Calibri"/>
                        </a:rPr>
                        <a:t>3days </a:t>
                      </a:r>
                      <a:r>
                        <a:rPr sz="1400">
                          <a:latin typeface="Calibri"/>
                          <a:cs typeface="Calibri"/>
                        </a:rPr>
                        <a:t>(same</a:t>
                      </a:r>
                      <a:r>
                        <a:rPr sz="1400" spc="-30">
                          <a:latin typeface="Calibri"/>
                          <a:cs typeface="Calibri"/>
                        </a:rPr>
                        <a:t> </a:t>
                      </a:r>
                      <a:r>
                        <a:rPr sz="1400">
                          <a:latin typeface="Calibri"/>
                          <a:cs typeface="Calibri"/>
                        </a:rPr>
                        <a:t>as</a:t>
                      </a:r>
                      <a:r>
                        <a:rPr sz="1400" spc="-30">
                          <a:latin typeface="Calibri"/>
                          <a:cs typeface="Calibri"/>
                        </a:rPr>
                        <a:t> </a:t>
                      </a:r>
                      <a:r>
                        <a:rPr sz="1400" spc="-10">
                          <a:latin typeface="Calibri"/>
                          <a:cs typeface="Calibri"/>
                        </a:rPr>
                        <a:t>GOSAT)</a:t>
                      </a:r>
                      <a:endParaRPr sz="1400">
                        <a:latin typeface="Calibri"/>
                        <a:cs typeface="Calibri"/>
                      </a:endParaRPr>
                    </a:p>
                  </a:txBody>
                  <a:tcPr marL="0" marR="0" marT="444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531973">
                <a:tc vMerge="1">
                  <a:txBody>
                    <a:bodyPr/>
                    <a:lstStyle/>
                    <a:p>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7D7D7"/>
                    </a:solidFill>
                  </a:tcPr>
                </a:tc>
                <a:tc>
                  <a:txBody>
                    <a:bodyPr/>
                    <a:lstStyle/>
                    <a:p>
                      <a:pPr marL="107314" marR="196215">
                        <a:lnSpc>
                          <a:spcPts val="1200"/>
                        </a:lnSpc>
                        <a:spcBef>
                          <a:spcPts val="0"/>
                        </a:spcBef>
                      </a:pPr>
                      <a:r>
                        <a:rPr lang="en-US" sz="1400" b="1">
                          <a:latin typeface="Calibri"/>
                          <a:cs typeface="Calibri"/>
                        </a:rPr>
                        <a:t>Local</a:t>
                      </a:r>
                      <a:r>
                        <a:rPr lang="en-US" sz="1400" b="1" spc="-35">
                          <a:latin typeface="Calibri"/>
                          <a:cs typeface="Calibri"/>
                        </a:rPr>
                        <a:t> </a:t>
                      </a:r>
                      <a:r>
                        <a:rPr lang="en-US" sz="1400" b="1" spc="-25">
                          <a:latin typeface="Calibri"/>
                          <a:cs typeface="Calibri"/>
                        </a:rPr>
                        <a:t>sun </a:t>
                      </a:r>
                      <a:r>
                        <a:rPr lang="en-US" sz="1400" b="1">
                          <a:latin typeface="Calibri"/>
                          <a:cs typeface="Calibri"/>
                        </a:rPr>
                        <a:t>time</a:t>
                      </a:r>
                      <a:r>
                        <a:rPr lang="en-US" sz="1400" b="1" spc="-30">
                          <a:latin typeface="Calibri"/>
                          <a:cs typeface="Calibri"/>
                        </a:rPr>
                        <a:t> </a:t>
                      </a:r>
                      <a:r>
                        <a:rPr lang="en-US" sz="1400" b="1" spc="-25">
                          <a:latin typeface="Calibri"/>
                          <a:cs typeface="Calibri"/>
                        </a:rPr>
                        <a:t>at </a:t>
                      </a:r>
                      <a:r>
                        <a:rPr lang="en-US" sz="1400" b="1" spc="-10">
                          <a:latin typeface="Calibri"/>
                          <a:cs typeface="Calibri"/>
                        </a:rPr>
                        <a:t>ascending</a:t>
                      </a:r>
                      <a:endParaRPr lang="en-US" sz="1400">
                        <a:latin typeface="Calibri"/>
                        <a:cs typeface="Calibri"/>
                      </a:endParaRPr>
                    </a:p>
                  </a:txBody>
                  <a:tcPr marL="0" marR="0" marT="28575"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7D7D7"/>
                    </a:solidFill>
                  </a:tcPr>
                </a:tc>
                <a:tc>
                  <a:txBody>
                    <a:bodyPr/>
                    <a:lstStyle/>
                    <a:p>
                      <a:pPr>
                        <a:lnSpc>
                          <a:spcPct val="100000"/>
                        </a:lnSpc>
                        <a:spcBef>
                          <a:spcPts val="295"/>
                        </a:spcBef>
                      </a:pPr>
                      <a:endParaRPr sz="1400">
                        <a:latin typeface="Times New Roman"/>
                        <a:cs typeface="Times New Roman"/>
                      </a:endParaRPr>
                    </a:p>
                    <a:p>
                      <a:pPr marL="107314">
                        <a:lnSpc>
                          <a:spcPct val="100000"/>
                        </a:lnSpc>
                      </a:pPr>
                      <a:r>
                        <a:rPr sz="1400" spc="-10">
                          <a:latin typeface="Calibri"/>
                          <a:cs typeface="Calibri"/>
                        </a:rPr>
                        <a:t>13:30</a:t>
                      </a:r>
                      <a:r>
                        <a:rPr lang="en-US" sz="1400" spc="-10">
                          <a:latin typeface="Calibri"/>
                          <a:cs typeface="Calibri"/>
                        </a:rPr>
                        <a:t>+/-</a:t>
                      </a:r>
                      <a:r>
                        <a:rPr sz="1400" spc="-10">
                          <a:latin typeface="Calibri"/>
                          <a:cs typeface="Calibri"/>
                        </a:rPr>
                        <a:t>15min</a:t>
                      </a:r>
                      <a:r>
                        <a:rPr sz="1400" spc="10">
                          <a:latin typeface="Calibri"/>
                          <a:cs typeface="Calibri"/>
                        </a:rPr>
                        <a:t> </a:t>
                      </a:r>
                      <a:r>
                        <a:rPr sz="1400">
                          <a:latin typeface="Calibri"/>
                          <a:cs typeface="Calibri"/>
                        </a:rPr>
                        <a:t>(same</a:t>
                      </a:r>
                      <a:r>
                        <a:rPr sz="1400" spc="-15">
                          <a:latin typeface="Calibri"/>
                          <a:cs typeface="Calibri"/>
                        </a:rPr>
                        <a:t> </a:t>
                      </a:r>
                      <a:r>
                        <a:rPr sz="1400">
                          <a:latin typeface="Calibri"/>
                          <a:cs typeface="Calibri"/>
                        </a:rPr>
                        <a:t>as</a:t>
                      </a:r>
                      <a:r>
                        <a:rPr sz="1400" spc="-15">
                          <a:latin typeface="Calibri"/>
                          <a:cs typeface="Calibri"/>
                        </a:rPr>
                        <a:t> </a:t>
                      </a:r>
                      <a:r>
                        <a:rPr sz="1400" spc="-10">
                          <a:latin typeface="Calibri"/>
                          <a:cs typeface="Calibri"/>
                        </a:rPr>
                        <a:t>GCOM-</a:t>
                      </a:r>
                      <a:r>
                        <a:rPr sz="1400" spc="-25">
                          <a:latin typeface="Calibri"/>
                          <a:cs typeface="Calibri"/>
                        </a:rPr>
                        <a:t>W)</a:t>
                      </a:r>
                      <a:endParaRPr sz="1400">
                        <a:latin typeface="Calibri"/>
                        <a:cs typeface="Calibri"/>
                      </a:endParaRPr>
                    </a:p>
                  </a:txBody>
                  <a:tcPr marL="0" marR="0" marT="374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244475">
                <a:tc vMerge="1">
                  <a:txBody>
                    <a:bodyPr/>
                    <a:lstStyle/>
                    <a:p>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7D7D7"/>
                    </a:solidFill>
                  </a:tcPr>
                </a:tc>
                <a:tc>
                  <a:txBody>
                    <a:bodyPr/>
                    <a:lstStyle/>
                    <a:p>
                      <a:pPr marL="107314">
                        <a:lnSpc>
                          <a:spcPts val="1200"/>
                        </a:lnSpc>
                        <a:spcBef>
                          <a:spcPts val="0"/>
                        </a:spcBef>
                      </a:pPr>
                      <a:r>
                        <a:rPr lang="en-US" sz="1400" b="1">
                          <a:latin typeface="Calibri"/>
                          <a:cs typeface="Calibri"/>
                        </a:rPr>
                        <a:t>Revisit</a:t>
                      </a:r>
                      <a:r>
                        <a:rPr lang="en-US" sz="1400" b="1" spc="-65">
                          <a:latin typeface="Calibri"/>
                          <a:cs typeface="Calibri"/>
                        </a:rPr>
                        <a:t> </a:t>
                      </a:r>
                      <a:r>
                        <a:rPr lang="en-US" sz="1400" b="1" spc="-20">
                          <a:latin typeface="Calibri"/>
                          <a:cs typeface="Calibri"/>
                        </a:rPr>
                        <a:t>time</a:t>
                      </a:r>
                      <a:endParaRPr lang="en-US" sz="1400">
                        <a:latin typeface="Calibri"/>
                        <a:cs typeface="Calibri"/>
                      </a:endParaRPr>
                    </a:p>
                  </a:txBody>
                  <a:tcPr marL="0" marR="0" marT="381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7D7D7"/>
                    </a:solidFill>
                  </a:tcPr>
                </a:tc>
                <a:tc>
                  <a:txBody>
                    <a:bodyPr/>
                    <a:lstStyle/>
                    <a:p>
                      <a:pPr marL="107314">
                        <a:lnSpc>
                          <a:spcPct val="100000"/>
                        </a:lnSpc>
                        <a:spcBef>
                          <a:spcPts val="30"/>
                        </a:spcBef>
                      </a:pPr>
                      <a:r>
                        <a:rPr sz="1400">
                          <a:latin typeface="Calibri"/>
                          <a:cs typeface="Calibri"/>
                        </a:rPr>
                        <a:t>3</a:t>
                      </a:r>
                      <a:r>
                        <a:rPr sz="1400" spc="-20">
                          <a:latin typeface="Calibri"/>
                          <a:cs typeface="Calibri"/>
                        </a:rPr>
                        <a:t> days</a:t>
                      </a:r>
                      <a:endParaRPr sz="1400">
                        <a:latin typeface="Calibri"/>
                        <a:cs typeface="Calibri"/>
                      </a:endParaRPr>
                    </a:p>
                  </a:txBody>
                  <a:tcPr marL="0" marR="0" marT="381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264483">
                <a:tc gridSpan="2">
                  <a:txBody>
                    <a:bodyPr/>
                    <a:lstStyle/>
                    <a:p>
                      <a:pPr marL="107314">
                        <a:lnSpc>
                          <a:spcPts val="1200"/>
                        </a:lnSpc>
                        <a:spcBef>
                          <a:spcPts val="0"/>
                        </a:spcBef>
                      </a:pPr>
                      <a:r>
                        <a:rPr lang="en-US" sz="1400" b="1" spc="-10">
                          <a:latin typeface="Calibri"/>
                          <a:cs typeface="Calibri"/>
                        </a:rPr>
                        <a:t>Satellite</a:t>
                      </a:r>
                      <a:r>
                        <a:rPr lang="en-US" sz="1400" b="1" spc="-25">
                          <a:latin typeface="Calibri"/>
                          <a:cs typeface="Calibri"/>
                        </a:rPr>
                        <a:t> </a:t>
                      </a:r>
                      <a:r>
                        <a:rPr lang="en-US" sz="1400" b="1" spc="-20">
                          <a:latin typeface="Calibri"/>
                          <a:cs typeface="Calibri"/>
                        </a:rPr>
                        <a:t>Mass</a:t>
                      </a:r>
                      <a:endParaRPr lang="en-US" sz="1400">
                        <a:latin typeface="Calibri"/>
                        <a:cs typeface="Calibri"/>
                      </a:endParaRPr>
                    </a:p>
                  </a:txBody>
                  <a:tcPr marL="0" marR="0" marT="53975"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7D7D7"/>
                    </a:solidFill>
                  </a:tcPr>
                </a:tc>
                <a:tc hMerge="1">
                  <a:txBody>
                    <a:bodyPr/>
                    <a:lstStyle/>
                    <a:p>
                      <a:endParaRPr/>
                    </a:p>
                  </a:txBody>
                  <a:tcPr marL="0" marR="0" marT="0" marB="0"/>
                </a:tc>
                <a:tc>
                  <a:txBody>
                    <a:bodyPr/>
                    <a:lstStyle/>
                    <a:p>
                      <a:pPr marL="107314">
                        <a:lnSpc>
                          <a:spcPct val="100000"/>
                        </a:lnSpc>
                        <a:spcBef>
                          <a:spcPts val="425"/>
                        </a:spcBef>
                      </a:pPr>
                      <a:r>
                        <a:rPr sz="1400">
                          <a:latin typeface="Calibri"/>
                          <a:cs typeface="Calibri"/>
                        </a:rPr>
                        <a:t>2.6</a:t>
                      </a:r>
                      <a:r>
                        <a:rPr sz="1400" spc="-60">
                          <a:latin typeface="Calibri"/>
                          <a:cs typeface="Calibri"/>
                        </a:rPr>
                        <a:t> </a:t>
                      </a:r>
                      <a:r>
                        <a:rPr sz="1400">
                          <a:latin typeface="Calibri"/>
                          <a:cs typeface="Calibri"/>
                        </a:rPr>
                        <a:t>tons</a:t>
                      </a:r>
                      <a:r>
                        <a:rPr sz="1400" spc="-55">
                          <a:latin typeface="Calibri"/>
                          <a:cs typeface="Calibri"/>
                        </a:rPr>
                        <a:t> </a:t>
                      </a:r>
                      <a:r>
                        <a:rPr sz="1400">
                          <a:latin typeface="Calibri"/>
                          <a:cs typeface="Calibri"/>
                        </a:rPr>
                        <a:t>(including</a:t>
                      </a:r>
                      <a:r>
                        <a:rPr sz="1400" spc="-25">
                          <a:latin typeface="Calibri"/>
                          <a:cs typeface="Calibri"/>
                        </a:rPr>
                        <a:t> </a:t>
                      </a:r>
                      <a:r>
                        <a:rPr sz="1400" spc="-10">
                          <a:latin typeface="Calibri"/>
                          <a:cs typeface="Calibri"/>
                        </a:rPr>
                        <a:t>propellant)</a:t>
                      </a:r>
                      <a:endParaRPr sz="1400">
                        <a:latin typeface="Calibri"/>
                        <a:cs typeface="Calibri"/>
                      </a:endParaRPr>
                    </a:p>
                  </a:txBody>
                  <a:tcPr marL="0" marR="0" marT="539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255941">
                <a:tc gridSpan="2">
                  <a:txBody>
                    <a:bodyPr/>
                    <a:lstStyle/>
                    <a:p>
                      <a:pPr marL="107314">
                        <a:lnSpc>
                          <a:spcPts val="1200"/>
                        </a:lnSpc>
                        <a:spcBef>
                          <a:spcPts val="0"/>
                        </a:spcBef>
                      </a:pPr>
                      <a:r>
                        <a:rPr lang="en-US" sz="1400" b="1">
                          <a:latin typeface="Calibri"/>
                          <a:cs typeface="Calibri"/>
                        </a:rPr>
                        <a:t>Designed</a:t>
                      </a:r>
                      <a:r>
                        <a:rPr lang="en-US" sz="1400" b="1" spc="-60">
                          <a:latin typeface="Calibri"/>
                          <a:cs typeface="Calibri"/>
                        </a:rPr>
                        <a:t> </a:t>
                      </a:r>
                      <a:r>
                        <a:rPr lang="en-US" sz="1400" b="1" spc="-10">
                          <a:latin typeface="Calibri"/>
                          <a:cs typeface="Calibri"/>
                        </a:rPr>
                        <a:t>lifetime</a:t>
                      </a:r>
                      <a:endParaRPr lang="en-US" sz="1400">
                        <a:latin typeface="Calibri"/>
                        <a:cs typeface="Calibri"/>
                      </a:endParaRPr>
                    </a:p>
                  </a:txBody>
                  <a:tcPr marL="0" marR="0" marT="5334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7D7D7"/>
                    </a:solidFill>
                  </a:tcPr>
                </a:tc>
                <a:tc hMerge="1">
                  <a:txBody>
                    <a:bodyPr/>
                    <a:lstStyle/>
                    <a:p>
                      <a:endParaRPr/>
                    </a:p>
                  </a:txBody>
                  <a:tcPr marL="0" marR="0" marT="0" marB="0"/>
                </a:tc>
                <a:tc>
                  <a:txBody>
                    <a:bodyPr/>
                    <a:lstStyle/>
                    <a:p>
                      <a:pPr marL="107314">
                        <a:lnSpc>
                          <a:spcPct val="100000"/>
                        </a:lnSpc>
                        <a:spcBef>
                          <a:spcPts val="420"/>
                        </a:spcBef>
                      </a:pPr>
                      <a:r>
                        <a:rPr sz="1400">
                          <a:latin typeface="Calibri"/>
                          <a:cs typeface="Calibri"/>
                        </a:rPr>
                        <a:t>&gt;</a:t>
                      </a:r>
                      <a:r>
                        <a:rPr sz="1400" spc="-20">
                          <a:latin typeface="Calibri"/>
                          <a:cs typeface="Calibri"/>
                        </a:rPr>
                        <a:t> </a:t>
                      </a:r>
                      <a:r>
                        <a:rPr sz="1400">
                          <a:latin typeface="Calibri"/>
                          <a:cs typeface="Calibri"/>
                        </a:rPr>
                        <a:t>7</a:t>
                      </a:r>
                      <a:r>
                        <a:rPr sz="1400" spc="-5">
                          <a:latin typeface="Calibri"/>
                          <a:cs typeface="Calibri"/>
                        </a:rPr>
                        <a:t> </a:t>
                      </a:r>
                      <a:r>
                        <a:rPr sz="1400" spc="-10">
                          <a:latin typeface="Calibri"/>
                          <a:cs typeface="Calibri"/>
                        </a:rPr>
                        <a:t>years</a:t>
                      </a:r>
                      <a:endParaRPr sz="1400">
                        <a:latin typeface="Calibri"/>
                        <a:cs typeface="Calibri"/>
                      </a:endParaRPr>
                    </a:p>
                  </a:txBody>
                  <a:tcPr marL="0" marR="0" marT="533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r h="344170">
                <a:tc gridSpan="2">
                  <a:txBody>
                    <a:bodyPr/>
                    <a:lstStyle/>
                    <a:p>
                      <a:pPr marL="107314">
                        <a:lnSpc>
                          <a:spcPts val="1200"/>
                        </a:lnSpc>
                        <a:spcBef>
                          <a:spcPts val="0"/>
                        </a:spcBef>
                      </a:pPr>
                      <a:r>
                        <a:rPr lang="en-US" sz="1400" b="1" spc="-10">
                          <a:latin typeface="Calibri"/>
                          <a:cs typeface="Calibri"/>
                        </a:rPr>
                        <a:t>Launch</a:t>
                      </a:r>
                      <a:endParaRPr lang="en-US" sz="1400">
                        <a:latin typeface="Calibri"/>
                        <a:cs typeface="Calibri"/>
                      </a:endParaRPr>
                    </a:p>
                  </a:txBody>
                  <a:tcPr marL="0" marR="0" marT="56515"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7D7D7"/>
                    </a:solidFill>
                  </a:tcPr>
                </a:tc>
                <a:tc hMerge="1">
                  <a:txBody>
                    <a:bodyPr/>
                    <a:lstStyle/>
                    <a:p>
                      <a:endParaRPr/>
                    </a:p>
                  </a:txBody>
                  <a:tcPr marL="0" marR="0" marT="0" marB="0"/>
                </a:tc>
                <a:tc>
                  <a:txBody>
                    <a:bodyPr/>
                    <a:lstStyle/>
                    <a:p>
                      <a:pPr marL="107314">
                        <a:lnSpc>
                          <a:spcPct val="100000"/>
                        </a:lnSpc>
                        <a:spcBef>
                          <a:spcPts val="445"/>
                        </a:spcBef>
                      </a:pPr>
                      <a:r>
                        <a:rPr sz="1400" b="1">
                          <a:solidFill>
                            <a:srgbClr val="FF0000"/>
                          </a:solidFill>
                          <a:latin typeface="Calibri"/>
                          <a:cs typeface="Calibri"/>
                        </a:rPr>
                        <a:t>29</a:t>
                      </a:r>
                      <a:r>
                        <a:rPr sz="1400" b="1" spc="-25">
                          <a:solidFill>
                            <a:srgbClr val="FF0000"/>
                          </a:solidFill>
                          <a:latin typeface="Calibri"/>
                          <a:cs typeface="Calibri"/>
                        </a:rPr>
                        <a:t> </a:t>
                      </a:r>
                      <a:r>
                        <a:rPr sz="1400" b="1">
                          <a:solidFill>
                            <a:srgbClr val="FF0000"/>
                          </a:solidFill>
                          <a:latin typeface="Calibri"/>
                          <a:cs typeface="Calibri"/>
                        </a:rPr>
                        <a:t>June</a:t>
                      </a:r>
                      <a:r>
                        <a:rPr sz="1400" b="1" spc="-45">
                          <a:solidFill>
                            <a:srgbClr val="FF0000"/>
                          </a:solidFill>
                          <a:latin typeface="Calibri"/>
                          <a:cs typeface="Calibri"/>
                        </a:rPr>
                        <a:t> </a:t>
                      </a:r>
                      <a:r>
                        <a:rPr sz="1400" b="1">
                          <a:solidFill>
                            <a:srgbClr val="FF0000"/>
                          </a:solidFill>
                          <a:latin typeface="Calibri"/>
                          <a:cs typeface="Calibri"/>
                        </a:rPr>
                        <a:t>2025</a:t>
                      </a:r>
                      <a:r>
                        <a:rPr sz="1400" b="1" spc="-20">
                          <a:solidFill>
                            <a:srgbClr val="FF0000"/>
                          </a:solidFill>
                          <a:latin typeface="Calibri"/>
                          <a:cs typeface="Calibri"/>
                        </a:rPr>
                        <a:t> </a:t>
                      </a:r>
                      <a:r>
                        <a:rPr sz="1400" b="1">
                          <a:solidFill>
                            <a:srgbClr val="FF0000"/>
                          </a:solidFill>
                          <a:latin typeface="Calibri"/>
                          <a:cs typeface="Calibri"/>
                        </a:rPr>
                        <a:t>(JST)</a:t>
                      </a:r>
                      <a:r>
                        <a:rPr sz="1400" b="1" spc="-25">
                          <a:solidFill>
                            <a:srgbClr val="FF0000"/>
                          </a:solidFill>
                          <a:latin typeface="Calibri"/>
                          <a:cs typeface="Calibri"/>
                        </a:rPr>
                        <a:t> </a:t>
                      </a:r>
                      <a:r>
                        <a:rPr sz="1400">
                          <a:latin typeface="Calibri"/>
                          <a:cs typeface="Calibri"/>
                        </a:rPr>
                        <a:t>by</a:t>
                      </a:r>
                      <a:r>
                        <a:rPr sz="1400" spc="-20">
                          <a:latin typeface="Calibri"/>
                          <a:cs typeface="Calibri"/>
                        </a:rPr>
                        <a:t> </a:t>
                      </a:r>
                      <a:r>
                        <a:rPr sz="1400" spc="-10">
                          <a:latin typeface="Calibri"/>
                          <a:cs typeface="Calibri"/>
                        </a:rPr>
                        <a:t>H-</a:t>
                      </a:r>
                      <a:r>
                        <a:rPr sz="1400">
                          <a:latin typeface="Calibri"/>
                          <a:cs typeface="Calibri"/>
                        </a:rPr>
                        <a:t>IIA</a:t>
                      </a:r>
                      <a:r>
                        <a:rPr sz="1400" spc="-25">
                          <a:latin typeface="Calibri"/>
                          <a:cs typeface="Calibri"/>
                        </a:rPr>
                        <a:t> #50</a:t>
                      </a:r>
                      <a:endParaRPr sz="1400">
                        <a:latin typeface="Calibri"/>
                        <a:cs typeface="Calibri"/>
                      </a:endParaRPr>
                    </a:p>
                  </a:txBody>
                  <a:tcPr marL="0" marR="0" marT="565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FF"/>
                    </a:solidFill>
                  </a:tcPr>
                </a:tc>
                <a:extLst>
                  <a:ext uri="{0D108BD9-81ED-4DB2-BD59-A6C34878D82A}">
                    <a16:rowId xmlns:a16="http://schemas.microsoft.com/office/drawing/2014/main" val="10007"/>
                  </a:ext>
                </a:extLst>
              </a:tr>
            </a:tbl>
          </a:graphicData>
        </a:graphic>
      </p:graphicFrame>
      <p:sp>
        <p:nvSpPr>
          <p:cNvPr id="8" name="object 7">
            <a:extLst>
              <a:ext uri="{FF2B5EF4-FFF2-40B4-BE49-F238E27FC236}">
                <a16:creationId xmlns:a16="http://schemas.microsoft.com/office/drawing/2014/main" id="{F906B4DB-C656-C010-BD23-85743393BC11}"/>
              </a:ext>
            </a:extLst>
          </p:cNvPr>
          <p:cNvSpPr txBox="1"/>
          <p:nvPr/>
        </p:nvSpPr>
        <p:spPr>
          <a:xfrm>
            <a:off x="7933142" y="3240200"/>
            <a:ext cx="3626485" cy="330835"/>
          </a:xfrm>
          <a:prstGeom prst="rect">
            <a:avLst/>
          </a:prstGeom>
        </p:spPr>
        <p:txBody>
          <a:bodyPr vert="horz" wrap="square" lIns="0" tIns="13335" rIns="0" bIns="0" rtlCol="0">
            <a:spAutoFit/>
          </a:bodyPr>
          <a:lstStyle/>
          <a:p>
            <a:pPr marL="12700">
              <a:lnSpc>
                <a:spcPct val="100000"/>
              </a:lnSpc>
              <a:spcBef>
                <a:spcPts val="105"/>
              </a:spcBef>
            </a:pPr>
            <a:r>
              <a:rPr sz="2000" b="1" spc="-40">
                <a:latin typeface="Calibri"/>
                <a:cs typeface="Calibri"/>
              </a:rPr>
              <a:t>GOSAT-</a:t>
            </a:r>
            <a:r>
              <a:rPr sz="2000" b="1">
                <a:latin typeface="Calibri"/>
                <a:cs typeface="Calibri"/>
              </a:rPr>
              <a:t>GW</a:t>
            </a:r>
            <a:r>
              <a:rPr sz="2000" b="1" spc="-20">
                <a:latin typeface="Calibri"/>
                <a:cs typeface="Calibri"/>
              </a:rPr>
              <a:t> </a:t>
            </a:r>
            <a:r>
              <a:rPr sz="2000" b="1" spc="-10">
                <a:latin typeface="Calibri"/>
                <a:cs typeface="Calibri"/>
              </a:rPr>
              <a:t>Satellite</a:t>
            </a:r>
            <a:r>
              <a:rPr sz="2000" b="1" spc="-15">
                <a:latin typeface="Calibri"/>
                <a:cs typeface="Calibri"/>
              </a:rPr>
              <a:t> </a:t>
            </a:r>
            <a:r>
              <a:rPr sz="2000" b="1" spc="-10">
                <a:latin typeface="Calibri"/>
                <a:cs typeface="Calibri"/>
              </a:rPr>
              <a:t>Specifications</a:t>
            </a:r>
            <a:endParaRPr sz="2000">
              <a:latin typeface="Calibri"/>
              <a:cs typeface="Calibri"/>
            </a:endParaRPr>
          </a:p>
        </p:txBody>
      </p:sp>
      <p:sp>
        <p:nvSpPr>
          <p:cNvPr id="9" name="object 9">
            <a:extLst>
              <a:ext uri="{FF2B5EF4-FFF2-40B4-BE49-F238E27FC236}">
                <a16:creationId xmlns:a16="http://schemas.microsoft.com/office/drawing/2014/main" id="{786468F5-4602-1868-B054-B4188428470B}"/>
              </a:ext>
            </a:extLst>
          </p:cNvPr>
          <p:cNvSpPr txBox="1"/>
          <p:nvPr/>
        </p:nvSpPr>
        <p:spPr>
          <a:xfrm>
            <a:off x="2483375" y="1799363"/>
            <a:ext cx="3747789" cy="997068"/>
          </a:xfrm>
          <a:prstGeom prst="rect">
            <a:avLst/>
          </a:prstGeom>
        </p:spPr>
        <p:txBody>
          <a:bodyPr vert="horz" wrap="square" lIns="0" tIns="12065" rIns="0" bIns="0" rtlCol="0">
            <a:spAutoFit/>
          </a:bodyPr>
          <a:lstStyle/>
          <a:p>
            <a:pPr marL="12700" marR="5080">
              <a:lnSpc>
                <a:spcPct val="100299"/>
              </a:lnSpc>
              <a:spcBef>
                <a:spcPts val="95"/>
              </a:spcBef>
            </a:pPr>
            <a:r>
              <a:rPr lang="en-US" sz="1600" dirty="0">
                <a:latin typeface="Calibri"/>
                <a:cs typeface="Calibri"/>
              </a:rPr>
              <a:t>AMSR3,</a:t>
            </a:r>
            <a:r>
              <a:rPr lang="en-US" sz="1600" spc="-55" dirty="0">
                <a:latin typeface="Calibri"/>
                <a:cs typeface="Calibri"/>
              </a:rPr>
              <a:t> </a:t>
            </a:r>
            <a:r>
              <a:rPr lang="en-US" sz="1600" dirty="0">
                <a:latin typeface="Calibri"/>
                <a:cs typeface="Calibri"/>
              </a:rPr>
              <a:t>led</a:t>
            </a:r>
            <a:r>
              <a:rPr lang="en-US" sz="1600" spc="-35" dirty="0">
                <a:latin typeface="Calibri"/>
                <a:cs typeface="Calibri"/>
              </a:rPr>
              <a:t> </a:t>
            </a:r>
            <a:r>
              <a:rPr lang="en-US" sz="1600" dirty="0">
                <a:latin typeface="Calibri"/>
                <a:cs typeface="Calibri"/>
              </a:rPr>
              <a:t>by</a:t>
            </a:r>
            <a:r>
              <a:rPr lang="en-US" sz="1600" spc="-50" dirty="0">
                <a:latin typeface="Calibri"/>
                <a:cs typeface="Calibri"/>
              </a:rPr>
              <a:t> </a:t>
            </a:r>
            <a:r>
              <a:rPr lang="en-US" sz="1600" dirty="0">
                <a:latin typeface="Calibri"/>
                <a:cs typeface="Calibri"/>
              </a:rPr>
              <a:t>JAXA,</a:t>
            </a:r>
            <a:r>
              <a:rPr lang="en-US" sz="1600" spc="-40" dirty="0">
                <a:latin typeface="Calibri"/>
                <a:cs typeface="Calibri"/>
              </a:rPr>
              <a:t> </a:t>
            </a:r>
            <a:r>
              <a:rPr lang="en-US" sz="1600" dirty="0">
                <a:latin typeface="Calibri"/>
                <a:cs typeface="Calibri"/>
              </a:rPr>
              <a:t>succeeds</a:t>
            </a:r>
            <a:r>
              <a:rPr lang="en-US" sz="1600" spc="-65" dirty="0">
                <a:latin typeface="Calibri"/>
                <a:cs typeface="Calibri"/>
              </a:rPr>
              <a:t> </a:t>
            </a:r>
            <a:r>
              <a:rPr lang="en-US" sz="1600" dirty="0">
                <a:latin typeface="Calibri"/>
                <a:cs typeface="Calibri"/>
              </a:rPr>
              <a:t>AMSR</a:t>
            </a:r>
            <a:r>
              <a:rPr lang="en-US" sz="1600" spc="-65" dirty="0">
                <a:latin typeface="Calibri"/>
                <a:cs typeface="Calibri"/>
              </a:rPr>
              <a:t> </a:t>
            </a:r>
            <a:r>
              <a:rPr lang="en-US" sz="1600" spc="-10" dirty="0">
                <a:latin typeface="Calibri"/>
                <a:cs typeface="Calibri"/>
              </a:rPr>
              <a:t>series observations</a:t>
            </a:r>
            <a:r>
              <a:rPr lang="en-US" sz="1600" spc="-20" dirty="0">
                <a:latin typeface="Calibri"/>
                <a:cs typeface="Calibri"/>
              </a:rPr>
              <a:t> </a:t>
            </a:r>
            <a:r>
              <a:rPr lang="en-US" sz="1600" dirty="0">
                <a:latin typeface="Calibri"/>
                <a:cs typeface="Calibri"/>
              </a:rPr>
              <a:t>adding</a:t>
            </a:r>
            <a:r>
              <a:rPr lang="en-US" sz="1600" spc="-30" dirty="0">
                <a:latin typeface="Calibri"/>
                <a:cs typeface="Calibri"/>
              </a:rPr>
              <a:t> </a:t>
            </a:r>
            <a:r>
              <a:rPr lang="en-US" sz="1600" dirty="0">
                <a:latin typeface="Calibri"/>
                <a:cs typeface="Calibri"/>
              </a:rPr>
              <a:t>new</a:t>
            </a:r>
            <a:r>
              <a:rPr lang="en-US" sz="1600" spc="-30" dirty="0">
                <a:latin typeface="Calibri"/>
                <a:cs typeface="Calibri"/>
              </a:rPr>
              <a:t> </a:t>
            </a:r>
            <a:r>
              <a:rPr lang="en-US" sz="1600" spc="-20" dirty="0">
                <a:latin typeface="Calibri"/>
                <a:cs typeface="Calibri"/>
              </a:rPr>
              <a:t>high </a:t>
            </a:r>
            <a:r>
              <a:rPr lang="en-US" sz="1600" dirty="0">
                <a:latin typeface="Calibri"/>
                <a:cs typeface="Calibri"/>
              </a:rPr>
              <a:t>frequency</a:t>
            </a:r>
            <a:r>
              <a:rPr lang="en-US" sz="1600" spc="-80" dirty="0">
                <a:latin typeface="Calibri"/>
                <a:cs typeface="Calibri"/>
              </a:rPr>
              <a:t> </a:t>
            </a:r>
            <a:r>
              <a:rPr lang="en-US" sz="1600" dirty="0">
                <a:latin typeface="Calibri"/>
                <a:cs typeface="Calibri"/>
              </a:rPr>
              <a:t>channels</a:t>
            </a:r>
            <a:r>
              <a:rPr lang="en-US" sz="1600" spc="-70" dirty="0">
                <a:latin typeface="Calibri"/>
                <a:cs typeface="Calibri"/>
              </a:rPr>
              <a:t> </a:t>
            </a:r>
            <a:r>
              <a:rPr lang="en-US" sz="1600" dirty="0">
                <a:latin typeface="Calibri"/>
                <a:cs typeface="Calibri"/>
              </a:rPr>
              <a:t>for</a:t>
            </a:r>
            <a:r>
              <a:rPr lang="en-US" sz="1600" spc="-70" dirty="0">
                <a:latin typeface="Calibri"/>
                <a:cs typeface="Calibri"/>
              </a:rPr>
              <a:t> </a:t>
            </a:r>
            <a:r>
              <a:rPr lang="en-US" sz="1600" spc="-20" dirty="0">
                <a:latin typeface="Calibri"/>
                <a:cs typeface="Calibri"/>
              </a:rPr>
              <a:t>solid </a:t>
            </a:r>
            <a:r>
              <a:rPr lang="en-US" sz="1600" spc="-10" dirty="0">
                <a:latin typeface="Calibri"/>
                <a:cs typeface="Calibri"/>
              </a:rPr>
              <a:t>precipitation</a:t>
            </a:r>
            <a:r>
              <a:rPr lang="en-US" sz="1600" spc="-50" dirty="0">
                <a:latin typeface="Calibri"/>
                <a:cs typeface="Calibri"/>
              </a:rPr>
              <a:t> </a:t>
            </a:r>
            <a:r>
              <a:rPr lang="en-US" sz="1600" spc="-10" dirty="0">
                <a:latin typeface="Calibri"/>
                <a:cs typeface="Calibri"/>
              </a:rPr>
              <a:t>retrievals</a:t>
            </a:r>
            <a:r>
              <a:rPr lang="en-US" sz="1600" spc="-35" dirty="0">
                <a:latin typeface="Calibri"/>
                <a:cs typeface="Calibri"/>
              </a:rPr>
              <a:t> </a:t>
            </a:r>
            <a:r>
              <a:rPr lang="en-US" sz="1600" spc="-25" dirty="0">
                <a:latin typeface="Calibri"/>
                <a:cs typeface="Calibri"/>
              </a:rPr>
              <a:t>and </a:t>
            </a:r>
            <a:r>
              <a:rPr lang="en-US" sz="1600" dirty="0">
                <a:latin typeface="Calibri"/>
                <a:cs typeface="Calibri"/>
              </a:rPr>
              <a:t>water</a:t>
            </a:r>
            <a:r>
              <a:rPr lang="en-US" sz="1600" spc="-55" dirty="0">
                <a:latin typeface="Calibri"/>
                <a:cs typeface="Calibri"/>
              </a:rPr>
              <a:t> </a:t>
            </a:r>
            <a:r>
              <a:rPr lang="en-US" sz="1600" dirty="0">
                <a:latin typeface="Calibri"/>
                <a:cs typeface="Calibri"/>
              </a:rPr>
              <a:t>vapor</a:t>
            </a:r>
            <a:r>
              <a:rPr lang="en-US" sz="1600" spc="-75" dirty="0">
                <a:latin typeface="Calibri"/>
                <a:cs typeface="Calibri"/>
              </a:rPr>
              <a:t> </a:t>
            </a:r>
            <a:r>
              <a:rPr lang="en-US" sz="1600" dirty="0">
                <a:latin typeface="Calibri"/>
                <a:cs typeface="Calibri"/>
              </a:rPr>
              <a:t>analysis</a:t>
            </a:r>
            <a:r>
              <a:rPr lang="en-US" sz="1600" spc="-55" dirty="0">
                <a:latin typeface="Calibri"/>
                <a:cs typeface="Calibri"/>
              </a:rPr>
              <a:t> </a:t>
            </a:r>
            <a:r>
              <a:rPr lang="en-US" sz="1600" dirty="0">
                <a:latin typeface="Calibri"/>
                <a:cs typeface="Calibri"/>
              </a:rPr>
              <a:t>in</a:t>
            </a:r>
            <a:r>
              <a:rPr lang="en-US" sz="1600" spc="-55" dirty="0">
                <a:latin typeface="Calibri"/>
                <a:cs typeface="Calibri"/>
              </a:rPr>
              <a:t> </a:t>
            </a:r>
            <a:r>
              <a:rPr lang="en-US" sz="1600" spc="-25" dirty="0">
                <a:latin typeface="Calibri"/>
                <a:cs typeface="Calibri"/>
              </a:rPr>
              <a:t>NWP</a:t>
            </a:r>
          </a:p>
        </p:txBody>
      </p:sp>
      <p:sp>
        <p:nvSpPr>
          <p:cNvPr id="11" name="object 10">
            <a:extLst>
              <a:ext uri="{FF2B5EF4-FFF2-40B4-BE49-F238E27FC236}">
                <a16:creationId xmlns:a16="http://schemas.microsoft.com/office/drawing/2014/main" id="{7806E16C-E835-9B26-92F4-87BD067A652E}"/>
              </a:ext>
            </a:extLst>
          </p:cNvPr>
          <p:cNvSpPr txBox="1"/>
          <p:nvPr/>
        </p:nvSpPr>
        <p:spPr>
          <a:xfrm>
            <a:off x="241084" y="1154774"/>
            <a:ext cx="7020000" cy="646430"/>
          </a:xfrm>
          <a:prstGeom prst="rect">
            <a:avLst/>
          </a:prstGeom>
          <a:solidFill>
            <a:srgbClr val="005095"/>
          </a:solidFill>
        </p:spPr>
        <p:txBody>
          <a:bodyPr vert="horz" wrap="square" lIns="0" tIns="34925" rIns="0" bIns="0" rtlCol="0">
            <a:spAutoFit/>
          </a:bodyPr>
          <a:lstStyle/>
          <a:p>
            <a:pPr marL="90805">
              <a:lnSpc>
                <a:spcPts val="2140"/>
              </a:lnSpc>
              <a:spcBef>
                <a:spcPts val="275"/>
              </a:spcBef>
            </a:pPr>
            <a:r>
              <a:rPr sz="1800" b="1" spc="-10" dirty="0">
                <a:solidFill>
                  <a:srgbClr val="FFFFFF"/>
                </a:solidFill>
                <a:latin typeface="Calibri"/>
                <a:cs typeface="Calibri"/>
              </a:rPr>
              <a:t>AMSR3</a:t>
            </a:r>
            <a:endParaRPr sz="1800" dirty="0">
              <a:latin typeface="Calibri"/>
              <a:cs typeface="Calibri"/>
            </a:endParaRPr>
          </a:p>
          <a:p>
            <a:pPr marL="90805">
              <a:lnSpc>
                <a:spcPts val="2140"/>
              </a:lnSpc>
            </a:pPr>
            <a:r>
              <a:rPr sz="1800" b="1" dirty="0">
                <a:solidFill>
                  <a:srgbClr val="FFFFFF"/>
                </a:solidFill>
                <a:latin typeface="Calibri"/>
                <a:cs typeface="Calibri"/>
              </a:rPr>
              <a:t>(Advanced</a:t>
            </a:r>
            <a:r>
              <a:rPr sz="1800" b="1" spc="-45" dirty="0">
                <a:solidFill>
                  <a:srgbClr val="FFFFFF"/>
                </a:solidFill>
                <a:latin typeface="Calibri"/>
                <a:cs typeface="Calibri"/>
              </a:rPr>
              <a:t> </a:t>
            </a:r>
            <a:r>
              <a:rPr sz="1800" b="1" spc="-10" dirty="0">
                <a:solidFill>
                  <a:srgbClr val="FFFFFF"/>
                </a:solidFill>
                <a:latin typeface="Calibri"/>
                <a:cs typeface="Calibri"/>
              </a:rPr>
              <a:t>Microwave</a:t>
            </a:r>
            <a:r>
              <a:rPr sz="1800" b="1" spc="-40" dirty="0">
                <a:solidFill>
                  <a:srgbClr val="FFFFFF"/>
                </a:solidFill>
                <a:latin typeface="Calibri"/>
                <a:cs typeface="Calibri"/>
              </a:rPr>
              <a:t> </a:t>
            </a:r>
            <a:r>
              <a:rPr sz="1800" b="1" dirty="0">
                <a:solidFill>
                  <a:srgbClr val="FFFFFF"/>
                </a:solidFill>
                <a:latin typeface="Calibri"/>
                <a:cs typeface="Calibri"/>
              </a:rPr>
              <a:t>Scanning</a:t>
            </a:r>
            <a:r>
              <a:rPr sz="1800" b="1" spc="-75" dirty="0">
                <a:solidFill>
                  <a:srgbClr val="FFFFFF"/>
                </a:solidFill>
                <a:latin typeface="Calibri"/>
                <a:cs typeface="Calibri"/>
              </a:rPr>
              <a:t> </a:t>
            </a:r>
            <a:r>
              <a:rPr sz="1800" b="1" dirty="0">
                <a:solidFill>
                  <a:srgbClr val="FFFFFF"/>
                </a:solidFill>
                <a:latin typeface="Calibri"/>
                <a:cs typeface="Calibri"/>
              </a:rPr>
              <a:t>Radiometer</a:t>
            </a:r>
            <a:r>
              <a:rPr sz="1800" b="1" spc="-75" dirty="0">
                <a:solidFill>
                  <a:srgbClr val="FFFFFF"/>
                </a:solidFill>
                <a:latin typeface="Calibri"/>
                <a:cs typeface="Calibri"/>
              </a:rPr>
              <a:t> </a:t>
            </a:r>
            <a:r>
              <a:rPr sz="1800" b="1" spc="-25" dirty="0">
                <a:solidFill>
                  <a:srgbClr val="FFFFFF"/>
                </a:solidFill>
                <a:latin typeface="Calibri"/>
                <a:cs typeface="Calibri"/>
              </a:rPr>
              <a:t>3)</a:t>
            </a:r>
            <a:endParaRPr sz="1800" dirty="0">
              <a:latin typeface="Calibri"/>
              <a:cs typeface="Calibri"/>
            </a:endParaRPr>
          </a:p>
        </p:txBody>
      </p:sp>
      <p:pic>
        <p:nvPicPr>
          <p:cNvPr id="16" name="object 11">
            <a:extLst>
              <a:ext uri="{FF2B5EF4-FFF2-40B4-BE49-F238E27FC236}">
                <a16:creationId xmlns:a16="http://schemas.microsoft.com/office/drawing/2014/main" id="{C6D3603B-9FB3-FDC4-E90F-C68CE25A5769}"/>
              </a:ext>
            </a:extLst>
          </p:cNvPr>
          <p:cNvPicPr/>
          <p:nvPr/>
        </p:nvPicPr>
        <p:blipFill>
          <a:blip r:embed="rId6" cstate="print"/>
          <a:stretch>
            <a:fillRect/>
          </a:stretch>
        </p:blipFill>
        <p:spPr>
          <a:xfrm>
            <a:off x="6068813" y="1271041"/>
            <a:ext cx="1002163" cy="1372998"/>
          </a:xfrm>
          <a:prstGeom prst="rect">
            <a:avLst/>
          </a:prstGeom>
        </p:spPr>
      </p:pic>
      <p:grpSp>
        <p:nvGrpSpPr>
          <p:cNvPr id="19" name="object 12">
            <a:extLst>
              <a:ext uri="{FF2B5EF4-FFF2-40B4-BE49-F238E27FC236}">
                <a16:creationId xmlns:a16="http://schemas.microsoft.com/office/drawing/2014/main" id="{EF7508BE-B3A3-0EB3-E01C-5A923B047EDF}"/>
              </a:ext>
            </a:extLst>
          </p:cNvPr>
          <p:cNvGrpSpPr/>
          <p:nvPr/>
        </p:nvGrpSpPr>
        <p:grpSpPr>
          <a:xfrm>
            <a:off x="249609" y="5304280"/>
            <a:ext cx="7002000" cy="1323114"/>
            <a:chOff x="249609" y="5193203"/>
            <a:chExt cx="6950075" cy="1298709"/>
          </a:xfrm>
        </p:grpSpPr>
        <p:sp>
          <p:nvSpPr>
            <p:cNvPr id="59" name="object 13">
              <a:extLst>
                <a:ext uri="{FF2B5EF4-FFF2-40B4-BE49-F238E27FC236}">
                  <a16:creationId xmlns:a16="http://schemas.microsoft.com/office/drawing/2014/main" id="{009CACD7-CDBA-AF03-FF90-A1FCD682E546}"/>
                </a:ext>
              </a:extLst>
            </p:cNvPr>
            <p:cNvSpPr/>
            <p:nvPr/>
          </p:nvSpPr>
          <p:spPr>
            <a:xfrm>
              <a:off x="249609" y="5193203"/>
              <a:ext cx="6950075" cy="1298709"/>
            </a:xfrm>
            <a:custGeom>
              <a:avLst/>
              <a:gdLst/>
              <a:ahLst/>
              <a:cxnLst/>
              <a:rect l="l" t="t" r="r" b="b"/>
              <a:pathLst>
                <a:path w="6950075" h="1486534">
                  <a:moveTo>
                    <a:pt x="6701802" y="0"/>
                  </a:moveTo>
                  <a:lnTo>
                    <a:pt x="247738" y="0"/>
                  </a:lnTo>
                  <a:lnTo>
                    <a:pt x="197808" y="5033"/>
                  </a:lnTo>
                  <a:lnTo>
                    <a:pt x="151304" y="19469"/>
                  </a:lnTo>
                  <a:lnTo>
                    <a:pt x="109222" y="42311"/>
                  </a:lnTo>
                  <a:lnTo>
                    <a:pt x="72558" y="72563"/>
                  </a:lnTo>
                  <a:lnTo>
                    <a:pt x="42307" y="109228"/>
                  </a:lnTo>
                  <a:lnTo>
                    <a:pt x="19467" y="151309"/>
                  </a:lnTo>
                  <a:lnTo>
                    <a:pt x="5032" y="197812"/>
                  </a:lnTo>
                  <a:lnTo>
                    <a:pt x="0" y="247738"/>
                  </a:lnTo>
                  <a:lnTo>
                    <a:pt x="0" y="1238643"/>
                  </a:lnTo>
                  <a:lnTo>
                    <a:pt x="5032" y="1288569"/>
                  </a:lnTo>
                  <a:lnTo>
                    <a:pt x="19467" y="1335070"/>
                  </a:lnTo>
                  <a:lnTo>
                    <a:pt x="42307" y="1377150"/>
                  </a:lnTo>
                  <a:lnTo>
                    <a:pt x="72558" y="1413813"/>
                  </a:lnTo>
                  <a:lnTo>
                    <a:pt x="109222" y="1444062"/>
                  </a:lnTo>
                  <a:lnTo>
                    <a:pt x="151304" y="1466902"/>
                  </a:lnTo>
                  <a:lnTo>
                    <a:pt x="197808" y="1481337"/>
                  </a:lnTo>
                  <a:lnTo>
                    <a:pt x="247738" y="1486369"/>
                  </a:lnTo>
                  <a:lnTo>
                    <a:pt x="6701802" y="1486369"/>
                  </a:lnTo>
                  <a:lnTo>
                    <a:pt x="6751728" y="1481337"/>
                  </a:lnTo>
                  <a:lnTo>
                    <a:pt x="6798229" y="1466902"/>
                  </a:lnTo>
                  <a:lnTo>
                    <a:pt x="6840309" y="1444062"/>
                  </a:lnTo>
                  <a:lnTo>
                    <a:pt x="6876972" y="1413813"/>
                  </a:lnTo>
                  <a:lnTo>
                    <a:pt x="6907221" y="1377150"/>
                  </a:lnTo>
                  <a:lnTo>
                    <a:pt x="6930061" y="1335070"/>
                  </a:lnTo>
                  <a:lnTo>
                    <a:pt x="6944496" y="1288569"/>
                  </a:lnTo>
                  <a:lnTo>
                    <a:pt x="6949528" y="1238643"/>
                  </a:lnTo>
                  <a:lnTo>
                    <a:pt x="6949528" y="247738"/>
                  </a:lnTo>
                  <a:lnTo>
                    <a:pt x="6944496" y="197812"/>
                  </a:lnTo>
                  <a:lnTo>
                    <a:pt x="6930061" y="151309"/>
                  </a:lnTo>
                  <a:lnTo>
                    <a:pt x="6907221" y="109228"/>
                  </a:lnTo>
                  <a:lnTo>
                    <a:pt x="6876972" y="72563"/>
                  </a:lnTo>
                  <a:lnTo>
                    <a:pt x="6840309" y="42311"/>
                  </a:lnTo>
                  <a:lnTo>
                    <a:pt x="6798229" y="19469"/>
                  </a:lnTo>
                  <a:lnTo>
                    <a:pt x="6751728" y="5033"/>
                  </a:lnTo>
                  <a:lnTo>
                    <a:pt x="6701802" y="0"/>
                  </a:lnTo>
                  <a:close/>
                </a:path>
              </a:pathLst>
            </a:custGeom>
            <a:solidFill>
              <a:srgbClr val="FFFFFF"/>
            </a:solidFill>
          </p:spPr>
          <p:txBody>
            <a:bodyPr wrap="square" lIns="0" tIns="0" rIns="0" bIns="0" rtlCol="0"/>
            <a:lstStyle/>
            <a:p>
              <a:endParaRPr/>
            </a:p>
          </p:txBody>
        </p:sp>
        <p:sp>
          <p:nvSpPr>
            <p:cNvPr id="60" name="object 14">
              <a:extLst>
                <a:ext uri="{FF2B5EF4-FFF2-40B4-BE49-F238E27FC236}">
                  <a16:creationId xmlns:a16="http://schemas.microsoft.com/office/drawing/2014/main" id="{62C53966-B38A-D9B2-6B9F-0CAE18C5A697}"/>
                </a:ext>
              </a:extLst>
            </p:cNvPr>
            <p:cNvSpPr/>
            <p:nvPr/>
          </p:nvSpPr>
          <p:spPr>
            <a:xfrm>
              <a:off x="249609" y="5193203"/>
              <a:ext cx="6950075" cy="1298709"/>
            </a:xfrm>
            <a:custGeom>
              <a:avLst/>
              <a:gdLst/>
              <a:ahLst/>
              <a:cxnLst/>
              <a:rect l="l" t="t" r="r" b="b"/>
              <a:pathLst>
                <a:path w="6950075" h="1486534">
                  <a:moveTo>
                    <a:pt x="0" y="247738"/>
                  </a:moveTo>
                  <a:lnTo>
                    <a:pt x="5032" y="197812"/>
                  </a:lnTo>
                  <a:lnTo>
                    <a:pt x="19467" y="151309"/>
                  </a:lnTo>
                  <a:lnTo>
                    <a:pt x="42307" y="109228"/>
                  </a:lnTo>
                  <a:lnTo>
                    <a:pt x="72558" y="72563"/>
                  </a:lnTo>
                  <a:lnTo>
                    <a:pt x="109222" y="42311"/>
                  </a:lnTo>
                  <a:lnTo>
                    <a:pt x="151304" y="19469"/>
                  </a:lnTo>
                  <a:lnTo>
                    <a:pt x="197808" y="5033"/>
                  </a:lnTo>
                  <a:lnTo>
                    <a:pt x="247738" y="0"/>
                  </a:lnTo>
                  <a:lnTo>
                    <a:pt x="6701802" y="0"/>
                  </a:lnTo>
                  <a:lnTo>
                    <a:pt x="6751728" y="5033"/>
                  </a:lnTo>
                  <a:lnTo>
                    <a:pt x="6798229" y="19469"/>
                  </a:lnTo>
                  <a:lnTo>
                    <a:pt x="6840309" y="42311"/>
                  </a:lnTo>
                  <a:lnTo>
                    <a:pt x="6876972" y="72563"/>
                  </a:lnTo>
                  <a:lnTo>
                    <a:pt x="6907221" y="109228"/>
                  </a:lnTo>
                  <a:lnTo>
                    <a:pt x="6930061" y="151309"/>
                  </a:lnTo>
                  <a:lnTo>
                    <a:pt x="6944496" y="197812"/>
                  </a:lnTo>
                  <a:lnTo>
                    <a:pt x="6949528" y="247738"/>
                  </a:lnTo>
                  <a:lnTo>
                    <a:pt x="6949528" y="1238643"/>
                  </a:lnTo>
                  <a:lnTo>
                    <a:pt x="6944496" y="1288569"/>
                  </a:lnTo>
                  <a:lnTo>
                    <a:pt x="6930061" y="1335070"/>
                  </a:lnTo>
                  <a:lnTo>
                    <a:pt x="6907221" y="1377150"/>
                  </a:lnTo>
                  <a:lnTo>
                    <a:pt x="6876972" y="1413813"/>
                  </a:lnTo>
                  <a:lnTo>
                    <a:pt x="6840309" y="1444062"/>
                  </a:lnTo>
                  <a:lnTo>
                    <a:pt x="6798229" y="1466902"/>
                  </a:lnTo>
                  <a:lnTo>
                    <a:pt x="6751728" y="1481337"/>
                  </a:lnTo>
                  <a:lnTo>
                    <a:pt x="6701802" y="1486369"/>
                  </a:lnTo>
                  <a:lnTo>
                    <a:pt x="247738" y="1486369"/>
                  </a:lnTo>
                  <a:lnTo>
                    <a:pt x="197808" y="1481337"/>
                  </a:lnTo>
                  <a:lnTo>
                    <a:pt x="151304" y="1466902"/>
                  </a:lnTo>
                  <a:lnTo>
                    <a:pt x="109222" y="1444062"/>
                  </a:lnTo>
                  <a:lnTo>
                    <a:pt x="72558" y="1413813"/>
                  </a:lnTo>
                  <a:lnTo>
                    <a:pt x="42307" y="1377150"/>
                  </a:lnTo>
                  <a:lnTo>
                    <a:pt x="19467" y="1335070"/>
                  </a:lnTo>
                  <a:lnTo>
                    <a:pt x="5032" y="1288569"/>
                  </a:lnTo>
                  <a:lnTo>
                    <a:pt x="0" y="1238643"/>
                  </a:lnTo>
                  <a:lnTo>
                    <a:pt x="0" y="247738"/>
                  </a:lnTo>
                  <a:close/>
                </a:path>
              </a:pathLst>
            </a:custGeom>
            <a:solidFill>
              <a:schemeClr val="bg1"/>
            </a:solidFill>
            <a:ln w="25400">
              <a:solidFill>
                <a:srgbClr val="007831"/>
              </a:solidFill>
            </a:ln>
          </p:spPr>
          <p:txBody>
            <a:bodyPr wrap="square" lIns="0" tIns="0" rIns="0" bIns="0" rtlCol="0"/>
            <a:lstStyle/>
            <a:p>
              <a:endParaRPr/>
            </a:p>
          </p:txBody>
        </p:sp>
      </p:grpSp>
      <p:sp>
        <p:nvSpPr>
          <p:cNvPr id="61" name="object 15">
            <a:extLst>
              <a:ext uri="{FF2B5EF4-FFF2-40B4-BE49-F238E27FC236}">
                <a16:creationId xmlns:a16="http://schemas.microsoft.com/office/drawing/2014/main" id="{F82D1BFC-1BBD-E949-0165-C39074B90433}"/>
              </a:ext>
            </a:extLst>
          </p:cNvPr>
          <p:cNvSpPr txBox="1"/>
          <p:nvPr/>
        </p:nvSpPr>
        <p:spPr>
          <a:xfrm>
            <a:off x="241084" y="5063104"/>
            <a:ext cx="7020000" cy="573875"/>
          </a:xfrm>
          <a:prstGeom prst="rect">
            <a:avLst/>
          </a:prstGeom>
          <a:solidFill>
            <a:srgbClr val="007831"/>
          </a:solidFill>
        </p:spPr>
        <p:txBody>
          <a:bodyPr vert="horz" wrap="square" lIns="0" tIns="34925" rIns="0" bIns="0" rtlCol="0">
            <a:spAutoFit/>
          </a:bodyPr>
          <a:lstStyle/>
          <a:p>
            <a:pPr marL="90805">
              <a:lnSpc>
                <a:spcPts val="2140"/>
              </a:lnSpc>
              <a:spcBef>
                <a:spcPts val="275"/>
              </a:spcBef>
            </a:pPr>
            <a:r>
              <a:rPr sz="1800" b="1" spc="-40">
                <a:solidFill>
                  <a:srgbClr val="FFFFFF"/>
                </a:solidFill>
                <a:latin typeface="Calibri"/>
                <a:cs typeface="Calibri"/>
              </a:rPr>
              <a:t>TANSO-</a:t>
            </a:r>
            <a:r>
              <a:rPr sz="1800" b="1" spc="-50">
                <a:solidFill>
                  <a:srgbClr val="FFFFFF"/>
                </a:solidFill>
                <a:latin typeface="Calibri"/>
                <a:cs typeface="Calibri"/>
              </a:rPr>
              <a:t>3</a:t>
            </a:r>
            <a:endParaRPr sz="1800">
              <a:latin typeface="Calibri"/>
              <a:cs typeface="Calibri"/>
            </a:endParaRPr>
          </a:p>
          <a:p>
            <a:pPr marL="91440">
              <a:lnSpc>
                <a:spcPts val="2140"/>
              </a:lnSpc>
            </a:pPr>
            <a:r>
              <a:rPr sz="1800" b="1" spc="-25">
                <a:solidFill>
                  <a:srgbClr val="FFFFFF"/>
                </a:solidFill>
                <a:latin typeface="Calibri"/>
                <a:cs typeface="Calibri"/>
              </a:rPr>
              <a:t>(Total</a:t>
            </a:r>
            <a:r>
              <a:rPr sz="1800" b="1" spc="-30">
                <a:solidFill>
                  <a:srgbClr val="FFFFFF"/>
                </a:solidFill>
                <a:latin typeface="Calibri"/>
                <a:cs typeface="Calibri"/>
              </a:rPr>
              <a:t> </a:t>
            </a:r>
            <a:r>
              <a:rPr sz="1800" b="1" spc="-10">
                <a:solidFill>
                  <a:srgbClr val="FFFFFF"/>
                </a:solidFill>
                <a:latin typeface="Calibri"/>
                <a:cs typeface="Calibri"/>
              </a:rPr>
              <a:t>Anthropogenic</a:t>
            </a:r>
            <a:r>
              <a:rPr sz="1800" b="1" spc="-40">
                <a:solidFill>
                  <a:srgbClr val="FFFFFF"/>
                </a:solidFill>
                <a:latin typeface="Calibri"/>
                <a:cs typeface="Calibri"/>
              </a:rPr>
              <a:t> </a:t>
            </a:r>
            <a:r>
              <a:rPr sz="1800" b="1">
                <a:solidFill>
                  <a:srgbClr val="FFFFFF"/>
                </a:solidFill>
                <a:latin typeface="Calibri"/>
                <a:cs typeface="Calibri"/>
              </a:rPr>
              <a:t>and</a:t>
            </a:r>
            <a:r>
              <a:rPr sz="1800" b="1" spc="-10">
                <a:solidFill>
                  <a:srgbClr val="FFFFFF"/>
                </a:solidFill>
                <a:latin typeface="Calibri"/>
                <a:cs typeface="Calibri"/>
              </a:rPr>
              <a:t> </a:t>
            </a:r>
            <a:r>
              <a:rPr sz="1800" b="1">
                <a:solidFill>
                  <a:srgbClr val="FFFFFF"/>
                </a:solidFill>
                <a:latin typeface="Calibri"/>
                <a:cs typeface="Calibri"/>
              </a:rPr>
              <a:t>Natural</a:t>
            </a:r>
            <a:r>
              <a:rPr sz="1800" b="1" spc="-30">
                <a:solidFill>
                  <a:srgbClr val="FFFFFF"/>
                </a:solidFill>
                <a:latin typeface="Calibri"/>
                <a:cs typeface="Calibri"/>
              </a:rPr>
              <a:t> </a:t>
            </a:r>
            <a:r>
              <a:rPr sz="1800" b="1">
                <a:solidFill>
                  <a:srgbClr val="FFFFFF"/>
                </a:solidFill>
                <a:latin typeface="Calibri"/>
                <a:cs typeface="Calibri"/>
              </a:rPr>
              <a:t>emissions</a:t>
            </a:r>
            <a:r>
              <a:rPr sz="1800" b="1" spc="-15">
                <a:solidFill>
                  <a:srgbClr val="FFFFFF"/>
                </a:solidFill>
                <a:latin typeface="Calibri"/>
                <a:cs typeface="Calibri"/>
              </a:rPr>
              <a:t> </a:t>
            </a:r>
            <a:r>
              <a:rPr sz="1800" b="1">
                <a:solidFill>
                  <a:srgbClr val="FFFFFF"/>
                </a:solidFill>
                <a:latin typeface="Calibri"/>
                <a:cs typeface="Calibri"/>
              </a:rPr>
              <a:t>mapping</a:t>
            </a:r>
            <a:r>
              <a:rPr sz="1800" b="1" spc="-45">
                <a:solidFill>
                  <a:srgbClr val="FFFFFF"/>
                </a:solidFill>
                <a:latin typeface="Calibri"/>
                <a:cs typeface="Calibri"/>
              </a:rPr>
              <a:t> </a:t>
            </a:r>
            <a:r>
              <a:rPr sz="1800" b="1" spc="-10">
                <a:solidFill>
                  <a:srgbClr val="FFFFFF"/>
                </a:solidFill>
                <a:latin typeface="Calibri"/>
                <a:cs typeface="Calibri"/>
              </a:rPr>
              <a:t>SpectrOmeter-</a:t>
            </a:r>
            <a:r>
              <a:rPr sz="1800" b="1" spc="-25">
                <a:solidFill>
                  <a:srgbClr val="FFFFFF"/>
                </a:solidFill>
                <a:latin typeface="Calibri"/>
                <a:cs typeface="Calibri"/>
              </a:rPr>
              <a:t>3)</a:t>
            </a:r>
            <a:endParaRPr sz="1800">
              <a:latin typeface="Calibri"/>
              <a:cs typeface="Calibri"/>
            </a:endParaRPr>
          </a:p>
        </p:txBody>
      </p:sp>
      <p:sp>
        <p:nvSpPr>
          <p:cNvPr id="62" name="object 16">
            <a:extLst>
              <a:ext uri="{FF2B5EF4-FFF2-40B4-BE49-F238E27FC236}">
                <a16:creationId xmlns:a16="http://schemas.microsoft.com/office/drawing/2014/main" id="{D0F59EE6-43C7-BA1B-D91F-6825C74F4FC8}"/>
              </a:ext>
            </a:extLst>
          </p:cNvPr>
          <p:cNvSpPr txBox="1"/>
          <p:nvPr/>
        </p:nvSpPr>
        <p:spPr>
          <a:xfrm>
            <a:off x="340209" y="5630966"/>
            <a:ext cx="5356153" cy="996427"/>
          </a:xfrm>
          <a:prstGeom prst="rect">
            <a:avLst/>
          </a:prstGeom>
        </p:spPr>
        <p:txBody>
          <a:bodyPr vert="horz" wrap="square" lIns="0" tIns="11430" rIns="0" bIns="0" rtlCol="0">
            <a:spAutoFit/>
          </a:bodyPr>
          <a:lstStyle/>
          <a:p>
            <a:pPr marL="12700" marR="5080">
              <a:lnSpc>
                <a:spcPct val="100499"/>
              </a:lnSpc>
              <a:spcBef>
                <a:spcPts val="90"/>
              </a:spcBef>
            </a:pPr>
            <a:r>
              <a:rPr lang="en-US" sz="1600" spc="-40" dirty="0">
                <a:latin typeface="Calibri"/>
                <a:cs typeface="Calibri"/>
              </a:rPr>
              <a:t>TANSO-</a:t>
            </a:r>
            <a:r>
              <a:rPr lang="en-US" sz="1600" dirty="0">
                <a:latin typeface="Calibri"/>
                <a:cs typeface="Calibri"/>
              </a:rPr>
              <a:t>3,</a:t>
            </a:r>
            <a:r>
              <a:rPr lang="en-US" sz="1600" spc="-45" dirty="0">
                <a:latin typeface="Calibri"/>
                <a:cs typeface="Calibri"/>
              </a:rPr>
              <a:t> </a:t>
            </a:r>
            <a:r>
              <a:rPr lang="en-US" sz="1600" dirty="0">
                <a:latin typeface="Calibri"/>
                <a:cs typeface="Calibri"/>
              </a:rPr>
              <a:t>led</a:t>
            </a:r>
            <a:r>
              <a:rPr lang="en-US" sz="1600" spc="-15" dirty="0">
                <a:latin typeface="Calibri"/>
                <a:cs typeface="Calibri"/>
              </a:rPr>
              <a:t> </a:t>
            </a:r>
            <a:r>
              <a:rPr lang="en-US" sz="1600" dirty="0">
                <a:latin typeface="Calibri"/>
                <a:cs typeface="Calibri"/>
              </a:rPr>
              <a:t>by</a:t>
            </a:r>
            <a:r>
              <a:rPr lang="en-US" sz="1600" spc="-20" dirty="0">
                <a:latin typeface="Calibri"/>
                <a:cs typeface="Calibri"/>
              </a:rPr>
              <a:t> </a:t>
            </a:r>
            <a:r>
              <a:rPr lang="en-US" sz="1600" dirty="0">
                <a:latin typeface="Calibri"/>
                <a:cs typeface="Calibri"/>
              </a:rPr>
              <a:t>Japanese</a:t>
            </a:r>
            <a:r>
              <a:rPr lang="en-US" sz="1600" spc="-15" dirty="0">
                <a:latin typeface="Calibri"/>
                <a:cs typeface="Calibri"/>
              </a:rPr>
              <a:t> </a:t>
            </a:r>
            <a:r>
              <a:rPr lang="en-US" sz="1600" dirty="0">
                <a:latin typeface="Calibri"/>
                <a:cs typeface="Calibri"/>
              </a:rPr>
              <a:t>Ministry</a:t>
            </a:r>
            <a:r>
              <a:rPr lang="en-US" sz="1600" spc="-10" dirty="0">
                <a:latin typeface="Calibri"/>
                <a:cs typeface="Calibri"/>
              </a:rPr>
              <a:t> </a:t>
            </a:r>
            <a:r>
              <a:rPr lang="en-US" sz="1600" dirty="0">
                <a:latin typeface="Calibri"/>
                <a:cs typeface="Calibri"/>
              </a:rPr>
              <a:t>of</a:t>
            </a:r>
            <a:r>
              <a:rPr lang="en-US" sz="1600" spc="-25" dirty="0">
                <a:latin typeface="Calibri"/>
                <a:cs typeface="Calibri"/>
              </a:rPr>
              <a:t> </a:t>
            </a:r>
            <a:r>
              <a:rPr lang="en-US" sz="1600" dirty="0">
                <a:latin typeface="Calibri"/>
                <a:cs typeface="Calibri"/>
              </a:rPr>
              <a:t>the</a:t>
            </a:r>
            <a:r>
              <a:rPr lang="en-US" sz="1600" spc="-30" dirty="0">
                <a:latin typeface="Calibri"/>
                <a:cs typeface="Calibri"/>
              </a:rPr>
              <a:t> </a:t>
            </a:r>
            <a:r>
              <a:rPr lang="en-US" sz="1600" spc="-10" dirty="0">
                <a:latin typeface="Calibri"/>
                <a:cs typeface="Calibri"/>
              </a:rPr>
              <a:t>Environment </a:t>
            </a:r>
            <a:r>
              <a:rPr lang="en-US" sz="1600" dirty="0">
                <a:latin typeface="Calibri"/>
                <a:cs typeface="Calibri"/>
              </a:rPr>
              <a:t>(MOE)</a:t>
            </a:r>
            <a:r>
              <a:rPr lang="en-US" sz="1600" spc="-50" dirty="0">
                <a:latin typeface="Calibri"/>
                <a:cs typeface="Calibri"/>
              </a:rPr>
              <a:t> </a:t>
            </a:r>
            <a:r>
              <a:rPr lang="en-US" sz="1600" dirty="0">
                <a:latin typeface="Calibri"/>
                <a:cs typeface="Calibri"/>
              </a:rPr>
              <a:t>and</a:t>
            </a:r>
            <a:r>
              <a:rPr lang="en-US" sz="1600" spc="-35" dirty="0">
                <a:latin typeface="Calibri"/>
                <a:cs typeface="Calibri"/>
              </a:rPr>
              <a:t> </a:t>
            </a:r>
            <a:r>
              <a:rPr lang="en-US" sz="1600" dirty="0">
                <a:latin typeface="Calibri"/>
                <a:cs typeface="Calibri"/>
              </a:rPr>
              <a:t>National</a:t>
            </a:r>
            <a:r>
              <a:rPr lang="en-US" sz="1600" spc="-30" dirty="0">
                <a:latin typeface="Calibri"/>
                <a:cs typeface="Calibri"/>
              </a:rPr>
              <a:t> </a:t>
            </a:r>
            <a:r>
              <a:rPr lang="en-US" sz="1600" spc="-10" dirty="0">
                <a:latin typeface="Calibri"/>
                <a:cs typeface="Calibri"/>
              </a:rPr>
              <a:t>Institute</a:t>
            </a:r>
            <a:r>
              <a:rPr lang="en-US" sz="1600" spc="-30" dirty="0">
                <a:latin typeface="Calibri"/>
                <a:cs typeface="Calibri"/>
              </a:rPr>
              <a:t> </a:t>
            </a:r>
            <a:r>
              <a:rPr lang="en-US" sz="1600" dirty="0">
                <a:latin typeface="Calibri"/>
                <a:cs typeface="Calibri"/>
              </a:rPr>
              <a:t>of</a:t>
            </a:r>
            <a:r>
              <a:rPr lang="en-US" sz="1600" spc="-35" dirty="0">
                <a:latin typeface="Calibri"/>
                <a:cs typeface="Calibri"/>
              </a:rPr>
              <a:t> </a:t>
            </a:r>
            <a:r>
              <a:rPr lang="en-US" sz="1600" spc="-10" dirty="0">
                <a:latin typeface="Calibri"/>
                <a:cs typeface="Calibri"/>
              </a:rPr>
              <a:t>Environment</a:t>
            </a:r>
            <a:r>
              <a:rPr lang="en-US" sz="1600" spc="-30" dirty="0">
                <a:latin typeface="Calibri"/>
                <a:cs typeface="Calibri"/>
              </a:rPr>
              <a:t> </a:t>
            </a:r>
            <a:r>
              <a:rPr lang="en-US" sz="1600" spc="-10" dirty="0">
                <a:latin typeface="Calibri"/>
                <a:cs typeface="Calibri"/>
              </a:rPr>
              <a:t>Studies </a:t>
            </a:r>
            <a:r>
              <a:rPr lang="en-US" sz="1600" dirty="0">
                <a:latin typeface="Calibri"/>
                <a:cs typeface="Calibri"/>
              </a:rPr>
              <a:t>(NIES),</a:t>
            </a:r>
            <a:r>
              <a:rPr lang="en-US" sz="1600" spc="-75" dirty="0">
                <a:latin typeface="Calibri"/>
                <a:cs typeface="Calibri"/>
              </a:rPr>
              <a:t> </a:t>
            </a:r>
            <a:r>
              <a:rPr lang="en-US" sz="1600" dirty="0">
                <a:latin typeface="Calibri"/>
                <a:cs typeface="Calibri"/>
              </a:rPr>
              <a:t>improves</a:t>
            </a:r>
            <a:r>
              <a:rPr lang="en-US" sz="1600" spc="-40" dirty="0">
                <a:latin typeface="Calibri"/>
                <a:cs typeface="Calibri"/>
              </a:rPr>
              <a:t> </a:t>
            </a:r>
            <a:r>
              <a:rPr lang="en-US" sz="1600" spc="-10" dirty="0">
                <a:latin typeface="Calibri"/>
                <a:cs typeface="Calibri"/>
              </a:rPr>
              <a:t>observation</a:t>
            </a:r>
            <a:r>
              <a:rPr lang="en-US" sz="1600" spc="-60" dirty="0">
                <a:latin typeface="Calibri"/>
                <a:cs typeface="Calibri"/>
              </a:rPr>
              <a:t> </a:t>
            </a:r>
            <a:r>
              <a:rPr lang="en-US" sz="1600" dirty="0">
                <a:latin typeface="Calibri"/>
                <a:cs typeface="Calibri"/>
              </a:rPr>
              <a:t>capability</a:t>
            </a:r>
            <a:r>
              <a:rPr lang="en-US" sz="1600" spc="-50" dirty="0">
                <a:latin typeface="Calibri"/>
                <a:cs typeface="Calibri"/>
              </a:rPr>
              <a:t> </a:t>
            </a:r>
            <a:r>
              <a:rPr lang="en-US" sz="1600" spc="-25" dirty="0">
                <a:latin typeface="Calibri"/>
                <a:cs typeface="Calibri"/>
              </a:rPr>
              <a:t>of </a:t>
            </a:r>
            <a:r>
              <a:rPr lang="en-US" sz="1600" spc="-10" dirty="0">
                <a:latin typeface="Calibri"/>
                <a:cs typeface="Calibri"/>
              </a:rPr>
              <a:t>greenhouse</a:t>
            </a:r>
            <a:r>
              <a:rPr lang="en-US" sz="1600" spc="-40" dirty="0">
                <a:latin typeface="Calibri"/>
                <a:cs typeface="Calibri"/>
              </a:rPr>
              <a:t> </a:t>
            </a:r>
            <a:r>
              <a:rPr lang="en-US" sz="1600" dirty="0">
                <a:latin typeface="Calibri"/>
                <a:cs typeface="Calibri"/>
              </a:rPr>
              <a:t>gases</a:t>
            </a:r>
            <a:r>
              <a:rPr lang="en-US" sz="1600" spc="-5" dirty="0">
                <a:latin typeface="Calibri"/>
                <a:cs typeface="Calibri"/>
              </a:rPr>
              <a:t> </a:t>
            </a:r>
            <a:r>
              <a:rPr lang="en-US" sz="1600" dirty="0">
                <a:latin typeface="Calibri"/>
                <a:cs typeface="Calibri"/>
              </a:rPr>
              <a:t>from</a:t>
            </a:r>
            <a:r>
              <a:rPr lang="en-US" sz="1600" spc="-15" dirty="0">
                <a:latin typeface="Calibri"/>
                <a:cs typeface="Calibri"/>
              </a:rPr>
              <a:t> </a:t>
            </a:r>
            <a:r>
              <a:rPr lang="en-US" sz="1600" spc="-40" dirty="0">
                <a:latin typeface="Calibri"/>
                <a:cs typeface="Calibri"/>
              </a:rPr>
              <a:t>GOSAT-</a:t>
            </a:r>
            <a:r>
              <a:rPr lang="en-US" sz="1600" spc="-30" dirty="0">
                <a:latin typeface="Calibri"/>
                <a:cs typeface="Calibri"/>
              </a:rPr>
              <a:t>2/TANSO-</a:t>
            </a:r>
            <a:r>
              <a:rPr lang="en-US" sz="1600" spc="-50" dirty="0">
                <a:latin typeface="Calibri"/>
                <a:cs typeface="Calibri"/>
              </a:rPr>
              <a:t>2</a:t>
            </a:r>
          </a:p>
        </p:txBody>
      </p:sp>
      <p:grpSp>
        <p:nvGrpSpPr>
          <p:cNvPr id="63" name="object 20">
            <a:extLst>
              <a:ext uri="{FF2B5EF4-FFF2-40B4-BE49-F238E27FC236}">
                <a16:creationId xmlns:a16="http://schemas.microsoft.com/office/drawing/2014/main" id="{C1277B2D-DF59-924E-6792-8DC4D5D1DC1F}"/>
              </a:ext>
            </a:extLst>
          </p:cNvPr>
          <p:cNvGrpSpPr/>
          <p:nvPr/>
        </p:nvGrpSpPr>
        <p:grpSpPr>
          <a:xfrm>
            <a:off x="273451" y="1775745"/>
            <a:ext cx="2132922" cy="3287358"/>
            <a:chOff x="273451" y="1775745"/>
            <a:chExt cx="2132922" cy="3287358"/>
          </a:xfrm>
        </p:grpSpPr>
        <p:pic>
          <p:nvPicPr>
            <p:cNvPr id="64" name="object 21">
              <a:extLst>
                <a:ext uri="{FF2B5EF4-FFF2-40B4-BE49-F238E27FC236}">
                  <a16:creationId xmlns:a16="http://schemas.microsoft.com/office/drawing/2014/main" id="{11B7D08F-617C-C56B-15B0-D3FA835ADB59}"/>
                </a:ext>
              </a:extLst>
            </p:cNvPr>
            <p:cNvPicPr/>
            <p:nvPr/>
          </p:nvPicPr>
          <p:blipFill>
            <a:blip r:embed="rId7" cstate="print"/>
            <a:stretch>
              <a:fillRect/>
            </a:stretch>
          </p:blipFill>
          <p:spPr>
            <a:xfrm>
              <a:off x="273456" y="1819552"/>
              <a:ext cx="2038957" cy="2929724"/>
            </a:xfrm>
            <a:prstGeom prst="rect">
              <a:avLst/>
            </a:prstGeom>
          </p:spPr>
        </p:pic>
        <p:sp>
          <p:nvSpPr>
            <p:cNvPr id="84" name="object 22">
              <a:extLst>
                <a:ext uri="{FF2B5EF4-FFF2-40B4-BE49-F238E27FC236}">
                  <a16:creationId xmlns:a16="http://schemas.microsoft.com/office/drawing/2014/main" id="{4EF216B3-CB42-EF14-02EB-E15DD9ACE5C5}"/>
                </a:ext>
              </a:extLst>
            </p:cNvPr>
            <p:cNvSpPr/>
            <p:nvPr/>
          </p:nvSpPr>
          <p:spPr>
            <a:xfrm>
              <a:off x="273451" y="1775745"/>
              <a:ext cx="1221105" cy="1194435"/>
            </a:xfrm>
            <a:custGeom>
              <a:avLst/>
              <a:gdLst/>
              <a:ahLst/>
              <a:cxnLst/>
              <a:rect l="l" t="t" r="r" b="b"/>
              <a:pathLst>
                <a:path w="1221105" h="1194435">
                  <a:moveTo>
                    <a:pt x="0" y="596976"/>
                  </a:moveTo>
                  <a:lnTo>
                    <a:pt x="1836" y="550322"/>
                  </a:lnTo>
                  <a:lnTo>
                    <a:pt x="7255" y="504650"/>
                  </a:lnTo>
                  <a:lnTo>
                    <a:pt x="16120" y="460093"/>
                  </a:lnTo>
                  <a:lnTo>
                    <a:pt x="28297" y="416784"/>
                  </a:lnTo>
                  <a:lnTo>
                    <a:pt x="43648" y="374855"/>
                  </a:lnTo>
                  <a:lnTo>
                    <a:pt x="62040" y="334439"/>
                  </a:lnTo>
                  <a:lnTo>
                    <a:pt x="83335" y="295669"/>
                  </a:lnTo>
                  <a:lnTo>
                    <a:pt x="107398" y="258677"/>
                  </a:lnTo>
                  <a:lnTo>
                    <a:pt x="134094" y="223596"/>
                  </a:lnTo>
                  <a:lnTo>
                    <a:pt x="163287" y="190559"/>
                  </a:lnTo>
                  <a:lnTo>
                    <a:pt x="194841" y="159698"/>
                  </a:lnTo>
                  <a:lnTo>
                    <a:pt x="228620" y="131147"/>
                  </a:lnTo>
                  <a:lnTo>
                    <a:pt x="264489" y="105038"/>
                  </a:lnTo>
                  <a:lnTo>
                    <a:pt x="302312" y="81503"/>
                  </a:lnTo>
                  <a:lnTo>
                    <a:pt x="341953" y="60676"/>
                  </a:lnTo>
                  <a:lnTo>
                    <a:pt x="383277" y="42689"/>
                  </a:lnTo>
                  <a:lnTo>
                    <a:pt x="426148" y="27675"/>
                  </a:lnTo>
                  <a:lnTo>
                    <a:pt x="470430" y="15766"/>
                  </a:lnTo>
                  <a:lnTo>
                    <a:pt x="515988" y="7095"/>
                  </a:lnTo>
                  <a:lnTo>
                    <a:pt x="562685" y="1796"/>
                  </a:lnTo>
                  <a:lnTo>
                    <a:pt x="610387" y="0"/>
                  </a:lnTo>
                  <a:lnTo>
                    <a:pt x="658088" y="1796"/>
                  </a:lnTo>
                  <a:lnTo>
                    <a:pt x="704786" y="7095"/>
                  </a:lnTo>
                  <a:lnTo>
                    <a:pt x="750343" y="15766"/>
                  </a:lnTo>
                  <a:lnTo>
                    <a:pt x="794626" y="27675"/>
                  </a:lnTo>
                  <a:lnTo>
                    <a:pt x="837496" y="42689"/>
                  </a:lnTo>
                  <a:lnTo>
                    <a:pt x="878820" y="60676"/>
                  </a:lnTo>
                  <a:lnTo>
                    <a:pt x="918462" y="81503"/>
                  </a:lnTo>
                  <a:lnTo>
                    <a:pt x="956285" y="105038"/>
                  </a:lnTo>
                  <a:lnTo>
                    <a:pt x="992154" y="131147"/>
                  </a:lnTo>
                  <a:lnTo>
                    <a:pt x="1025933" y="159698"/>
                  </a:lnTo>
                  <a:lnTo>
                    <a:pt x="1057487" y="190559"/>
                  </a:lnTo>
                  <a:lnTo>
                    <a:pt x="1086679" y="223596"/>
                  </a:lnTo>
                  <a:lnTo>
                    <a:pt x="1113375" y="258677"/>
                  </a:lnTo>
                  <a:lnTo>
                    <a:pt x="1137439" y="295669"/>
                  </a:lnTo>
                  <a:lnTo>
                    <a:pt x="1158734" y="334439"/>
                  </a:lnTo>
                  <a:lnTo>
                    <a:pt x="1177125" y="374855"/>
                  </a:lnTo>
                  <a:lnTo>
                    <a:pt x="1192477" y="416784"/>
                  </a:lnTo>
                  <a:lnTo>
                    <a:pt x="1204654" y="460093"/>
                  </a:lnTo>
                  <a:lnTo>
                    <a:pt x="1213519" y="504650"/>
                  </a:lnTo>
                  <a:lnTo>
                    <a:pt x="1218938" y="550322"/>
                  </a:lnTo>
                  <a:lnTo>
                    <a:pt x="1220774" y="596976"/>
                  </a:lnTo>
                  <a:lnTo>
                    <a:pt x="1218938" y="643630"/>
                  </a:lnTo>
                  <a:lnTo>
                    <a:pt x="1213519" y="689301"/>
                  </a:lnTo>
                  <a:lnTo>
                    <a:pt x="1204654" y="733858"/>
                  </a:lnTo>
                  <a:lnTo>
                    <a:pt x="1192477" y="777167"/>
                  </a:lnTo>
                  <a:lnTo>
                    <a:pt x="1177125" y="819096"/>
                  </a:lnTo>
                  <a:lnTo>
                    <a:pt x="1158734" y="859512"/>
                  </a:lnTo>
                  <a:lnTo>
                    <a:pt x="1137439" y="898283"/>
                  </a:lnTo>
                  <a:lnTo>
                    <a:pt x="1113375" y="935275"/>
                  </a:lnTo>
                  <a:lnTo>
                    <a:pt x="1086679" y="970355"/>
                  </a:lnTo>
                  <a:lnTo>
                    <a:pt x="1057487" y="1003392"/>
                  </a:lnTo>
                  <a:lnTo>
                    <a:pt x="1025933" y="1034253"/>
                  </a:lnTo>
                  <a:lnTo>
                    <a:pt x="992154" y="1062804"/>
                  </a:lnTo>
                  <a:lnTo>
                    <a:pt x="956285" y="1088913"/>
                  </a:lnTo>
                  <a:lnTo>
                    <a:pt x="918462" y="1112448"/>
                  </a:lnTo>
                  <a:lnTo>
                    <a:pt x="878820" y="1133275"/>
                  </a:lnTo>
                  <a:lnTo>
                    <a:pt x="837496" y="1151262"/>
                  </a:lnTo>
                  <a:lnTo>
                    <a:pt x="794626" y="1166277"/>
                  </a:lnTo>
                  <a:lnTo>
                    <a:pt x="750343" y="1178186"/>
                  </a:lnTo>
                  <a:lnTo>
                    <a:pt x="704786" y="1186856"/>
                  </a:lnTo>
                  <a:lnTo>
                    <a:pt x="658088" y="1192156"/>
                  </a:lnTo>
                  <a:lnTo>
                    <a:pt x="610387" y="1193952"/>
                  </a:lnTo>
                  <a:lnTo>
                    <a:pt x="562685" y="1192156"/>
                  </a:lnTo>
                  <a:lnTo>
                    <a:pt x="515988" y="1186856"/>
                  </a:lnTo>
                  <a:lnTo>
                    <a:pt x="470430" y="1178186"/>
                  </a:lnTo>
                  <a:lnTo>
                    <a:pt x="426148" y="1166277"/>
                  </a:lnTo>
                  <a:lnTo>
                    <a:pt x="383277" y="1151262"/>
                  </a:lnTo>
                  <a:lnTo>
                    <a:pt x="341953" y="1133275"/>
                  </a:lnTo>
                  <a:lnTo>
                    <a:pt x="302312" y="1112448"/>
                  </a:lnTo>
                  <a:lnTo>
                    <a:pt x="264489" y="1088913"/>
                  </a:lnTo>
                  <a:lnTo>
                    <a:pt x="228620" y="1062804"/>
                  </a:lnTo>
                  <a:lnTo>
                    <a:pt x="194841" y="1034253"/>
                  </a:lnTo>
                  <a:lnTo>
                    <a:pt x="163287" y="1003392"/>
                  </a:lnTo>
                  <a:lnTo>
                    <a:pt x="134094" y="970355"/>
                  </a:lnTo>
                  <a:lnTo>
                    <a:pt x="107398" y="935275"/>
                  </a:lnTo>
                  <a:lnTo>
                    <a:pt x="83335" y="898283"/>
                  </a:lnTo>
                  <a:lnTo>
                    <a:pt x="62040" y="859512"/>
                  </a:lnTo>
                  <a:lnTo>
                    <a:pt x="43648" y="819096"/>
                  </a:lnTo>
                  <a:lnTo>
                    <a:pt x="28297" y="777167"/>
                  </a:lnTo>
                  <a:lnTo>
                    <a:pt x="16120" y="733858"/>
                  </a:lnTo>
                  <a:lnTo>
                    <a:pt x="7255" y="689301"/>
                  </a:lnTo>
                  <a:lnTo>
                    <a:pt x="1836" y="643630"/>
                  </a:lnTo>
                  <a:lnTo>
                    <a:pt x="0" y="596976"/>
                  </a:lnTo>
                  <a:close/>
                </a:path>
              </a:pathLst>
            </a:custGeom>
            <a:ln w="38100">
              <a:solidFill>
                <a:srgbClr val="006FC0"/>
              </a:solidFill>
              <a:prstDash val="sysDash"/>
            </a:ln>
          </p:spPr>
          <p:txBody>
            <a:bodyPr wrap="square" lIns="0" tIns="0" rIns="0" bIns="0" rtlCol="0"/>
            <a:lstStyle/>
            <a:p>
              <a:endParaRPr/>
            </a:p>
          </p:txBody>
        </p:sp>
        <p:sp>
          <p:nvSpPr>
            <p:cNvPr id="85" name="object 23">
              <a:extLst>
                <a:ext uri="{FF2B5EF4-FFF2-40B4-BE49-F238E27FC236}">
                  <a16:creationId xmlns:a16="http://schemas.microsoft.com/office/drawing/2014/main" id="{CD00BAA7-80A2-C176-E5C6-D5A5B25467C7}"/>
                </a:ext>
              </a:extLst>
            </p:cNvPr>
            <p:cNvSpPr/>
            <p:nvPr/>
          </p:nvSpPr>
          <p:spPr>
            <a:xfrm>
              <a:off x="1338328" y="2008075"/>
              <a:ext cx="1043305" cy="1597660"/>
            </a:xfrm>
            <a:custGeom>
              <a:avLst/>
              <a:gdLst/>
              <a:ahLst/>
              <a:cxnLst/>
              <a:rect l="l" t="t" r="r" b="b"/>
              <a:pathLst>
                <a:path w="1043305" h="1597660">
                  <a:moveTo>
                    <a:pt x="0" y="798639"/>
                  </a:moveTo>
                  <a:lnTo>
                    <a:pt x="1309" y="741604"/>
                  </a:lnTo>
                  <a:lnTo>
                    <a:pt x="5177" y="685651"/>
                  </a:lnTo>
                  <a:lnTo>
                    <a:pt x="11517" y="630916"/>
                  </a:lnTo>
                  <a:lnTo>
                    <a:pt x="20240" y="577533"/>
                  </a:lnTo>
                  <a:lnTo>
                    <a:pt x="31258" y="525638"/>
                  </a:lnTo>
                  <a:lnTo>
                    <a:pt x="44482" y="475366"/>
                  </a:lnTo>
                  <a:lnTo>
                    <a:pt x="59825" y="426852"/>
                  </a:lnTo>
                  <a:lnTo>
                    <a:pt x="77197" y="380231"/>
                  </a:lnTo>
                  <a:lnTo>
                    <a:pt x="96512" y="335638"/>
                  </a:lnTo>
                  <a:lnTo>
                    <a:pt x="117680" y="293209"/>
                  </a:lnTo>
                  <a:lnTo>
                    <a:pt x="140614" y="253079"/>
                  </a:lnTo>
                  <a:lnTo>
                    <a:pt x="165225" y="215382"/>
                  </a:lnTo>
                  <a:lnTo>
                    <a:pt x="191425" y="180254"/>
                  </a:lnTo>
                  <a:lnTo>
                    <a:pt x="219126" y="147830"/>
                  </a:lnTo>
                  <a:lnTo>
                    <a:pt x="248239" y="118246"/>
                  </a:lnTo>
                  <a:lnTo>
                    <a:pt x="278677" y="91635"/>
                  </a:lnTo>
                  <a:lnTo>
                    <a:pt x="310351" y="68135"/>
                  </a:lnTo>
                  <a:lnTo>
                    <a:pt x="343172" y="47879"/>
                  </a:lnTo>
                  <a:lnTo>
                    <a:pt x="411906" y="17642"/>
                  </a:lnTo>
                  <a:lnTo>
                    <a:pt x="484173" y="2005"/>
                  </a:lnTo>
                  <a:lnTo>
                    <a:pt x="521411" y="0"/>
                  </a:lnTo>
                  <a:lnTo>
                    <a:pt x="558648" y="2005"/>
                  </a:lnTo>
                  <a:lnTo>
                    <a:pt x="630915" y="17642"/>
                  </a:lnTo>
                  <a:lnTo>
                    <a:pt x="699649" y="47879"/>
                  </a:lnTo>
                  <a:lnTo>
                    <a:pt x="732471" y="68135"/>
                  </a:lnTo>
                  <a:lnTo>
                    <a:pt x="764145" y="91635"/>
                  </a:lnTo>
                  <a:lnTo>
                    <a:pt x="794582" y="118246"/>
                  </a:lnTo>
                  <a:lnTo>
                    <a:pt x="823696" y="147830"/>
                  </a:lnTo>
                  <a:lnTo>
                    <a:pt x="851396" y="180254"/>
                  </a:lnTo>
                  <a:lnTo>
                    <a:pt x="877596" y="215382"/>
                  </a:lnTo>
                  <a:lnTo>
                    <a:pt x="902207" y="253079"/>
                  </a:lnTo>
                  <a:lnTo>
                    <a:pt x="925141" y="293209"/>
                  </a:lnTo>
                  <a:lnTo>
                    <a:pt x="946309" y="335638"/>
                  </a:lnTo>
                  <a:lnTo>
                    <a:pt x="965624" y="380231"/>
                  </a:lnTo>
                  <a:lnTo>
                    <a:pt x="982997" y="426852"/>
                  </a:lnTo>
                  <a:lnTo>
                    <a:pt x="998339" y="475366"/>
                  </a:lnTo>
                  <a:lnTo>
                    <a:pt x="1011564" y="525638"/>
                  </a:lnTo>
                  <a:lnTo>
                    <a:pt x="1022581" y="577533"/>
                  </a:lnTo>
                  <a:lnTo>
                    <a:pt x="1031304" y="630916"/>
                  </a:lnTo>
                  <a:lnTo>
                    <a:pt x="1037644" y="685651"/>
                  </a:lnTo>
                  <a:lnTo>
                    <a:pt x="1041513" y="741604"/>
                  </a:lnTo>
                  <a:lnTo>
                    <a:pt x="1042822" y="798639"/>
                  </a:lnTo>
                  <a:lnTo>
                    <a:pt x="1041513" y="855674"/>
                  </a:lnTo>
                  <a:lnTo>
                    <a:pt x="1037644" y="911627"/>
                  </a:lnTo>
                  <a:lnTo>
                    <a:pt x="1031304" y="966362"/>
                  </a:lnTo>
                  <a:lnTo>
                    <a:pt x="1022581" y="1019745"/>
                  </a:lnTo>
                  <a:lnTo>
                    <a:pt x="1011564" y="1071640"/>
                  </a:lnTo>
                  <a:lnTo>
                    <a:pt x="998339" y="1121912"/>
                  </a:lnTo>
                  <a:lnTo>
                    <a:pt x="982997" y="1170426"/>
                  </a:lnTo>
                  <a:lnTo>
                    <a:pt x="965624" y="1217047"/>
                  </a:lnTo>
                  <a:lnTo>
                    <a:pt x="946309" y="1261640"/>
                  </a:lnTo>
                  <a:lnTo>
                    <a:pt x="925141" y="1304069"/>
                  </a:lnTo>
                  <a:lnTo>
                    <a:pt x="902207" y="1344199"/>
                  </a:lnTo>
                  <a:lnTo>
                    <a:pt x="877596" y="1381896"/>
                  </a:lnTo>
                  <a:lnTo>
                    <a:pt x="851396" y="1417024"/>
                  </a:lnTo>
                  <a:lnTo>
                    <a:pt x="823696" y="1449448"/>
                  </a:lnTo>
                  <a:lnTo>
                    <a:pt x="794582" y="1479032"/>
                  </a:lnTo>
                  <a:lnTo>
                    <a:pt x="764145" y="1505643"/>
                  </a:lnTo>
                  <a:lnTo>
                    <a:pt x="732471" y="1529143"/>
                  </a:lnTo>
                  <a:lnTo>
                    <a:pt x="699649" y="1549399"/>
                  </a:lnTo>
                  <a:lnTo>
                    <a:pt x="630915" y="1579636"/>
                  </a:lnTo>
                  <a:lnTo>
                    <a:pt x="558648" y="1595273"/>
                  </a:lnTo>
                  <a:lnTo>
                    <a:pt x="521411" y="1597278"/>
                  </a:lnTo>
                  <a:lnTo>
                    <a:pt x="484173" y="1595273"/>
                  </a:lnTo>
                  <a:lnTo>
                    <a:pt x="411906" y="1579636"/>
                  </a:lnTo>
                  <a:lnTo>
                    <a:pt x="343172" y="1549399"/>
                  </a:lnTo>
                  <a:lnTo>
                    <a:pt x="310351" y="1529143"/>
                  </a:lnTo>
                  <a:lnTo>
                    <a:pt x="278677" y="1505643"/>
                  </a:lnTo>
                  <a:lnTo>
                    <a:pt x="248239" y="1479032"/>
                  </a:lnTo>
                  <a:lnTo>
                    <a:pt x="219126" y="1449448"/>
                  </a:lnTo>
                  <a:lnTo>
                    <a:pt x="191425" y="1417024"/>
                  </a:lnTo>
                  <a:lnTo>
                    <a:pt x="165225" y="1381896"/>
                  </a:lnTo>
                  <a:lnTo>
                    <a:pt x="140614" y="1344199"/>
                  </a:lnTo>
                  <a:lnTo>
                    <a:pt x="117680" y="1304069"/>
                  </a:lnTo>
                  <a:lnTo>
                    <a:pt x="96512" y="1261640"/>
                  </a:lnTo>
                  <a:lnTo>
                    <a:pt x="77197" y="1217047"/>
                  </a:lnTo>
                  <a:lnTo>
                    <a:pt x="59825" y="1170426"/>
                  </a:lnTo>
                  <a:lnTo>
                    <a:pt x="44482" y="1121912"/>
                  </a:lnTo>
                  <a:lnTo>
                    <a:pt x="31258" y="1071640"/>
                  </a:lnTo>
                  <a:lnTo>
                    <a:pt x="20240" y="1019745"/>
                  </a:lnTo>
                  <a:lnTo>
                    <a:pt x="11517" y="966362"/>
                  </a:lnTo>
                  <a:lnTo>
                    <a:pt x="5177" y="911627"/>
                  </a:lnTo>
                  <a:lnTo>
                    <a:pt x="1309" y="855674"/>
                  </a:lnTo>
                  <a:lnTo>
                    <a:pt x="0" y="798639"/>
                  </a:lnTo>
                  <a:close/>
                </a:path>
              </a:pathLst>
            </a:custGeom>
            <a:ln w="38100">
              <a:solidFill>
                <a:srgbClr val="00AF50"/>
              </a:solidFill>
              <a:prstDash val="sysDash"/>
            </a:ln>
          </p:spPr>
          <p:txBody>
            <a:bodyPr wrap="square" lIns="0" tIns="0" rIns="0" bIns="0" rtlCol="0"/>
            <a:lstStyle/>
            <a:p>
              <a:endParaRPr/>
            </a:p>
          </p:txBody>
        </p:sp>
        <p:sp>
          <p:nvSpPr>
            <p:cNvPr id="86" name="object 24">
              <a:extLst>
                <a:ext uri="{FF2B5EF4-FFF2-40B4-BE49-F238E27FC236}">
                  <a16:creationId xmlns:a16="http://schemas.microsoft.com/office/drawing/2014/main" id="{6D74096D-9EA7-3B15-C8E5-4A1E3169DDD2}"/>
                </a:ext>
              </a:extLst>
            </p:cNvPr>
            <p:cNvSpPr/>
            <p:nvPr/>
          </p:nvSpPr>
          <p:spPr>
            <a:xfrm>
              <a:off x="1315443" y="1950592"/>
              <a:ext cx="1090930" cy="0"/>
            </a:xfrm>
            <a:custGeom>
              <a:avLst/>
              <a:gdLst/>
              <a:ahLst/>
              <a:cxnLst/>
              <a:rect l="l" t="t" r="r" b="b"/>
              <a:pathLst>
                <a:path w="1090930">
                  <a:moveTo>
                    <a:pt x="1090320" y="0"/>
                  </a:moveTo>
                  <a:lnTo>
                    <a:pt x="0" y="0"/>
                  </a:lnTo>
                </a:path>
              </a:pathLst>
            </a:custGeom>
            <a:ln w="38100">
              <a:solidFill>
                <a:srgbClr val="006FC0"/>
              </a:solidFill>
              <a:prstDash val="sysDash"/>
            </a:ln>
          </p:spPr>
          <p:txBody>
            <a:bodyPr wrap="square" lIns="0" tIns="0" rIns="0" bIns="0" rtlCol="0"/>
            <a:lstStyle/>
            <a:p>
              <a:endParaRPr/>
            </a:p>
          </p:txBody>
        </p:sp>
        <p:sp>
          <p:nvSpPr>
            <p:cNvPr id="87" name="object 25">
              <a:extLst>
                <a:ext uri="{FF2B5EF4-FFF2-40B4-BE49-F238E27FC236}">
                  <a16:creationId xmlns:a16="http://schemas.microsoft.com/office/drawing/2014/main" id="{B9563D45-8663-0D63-C2DE-B3630946EB4C}"/>
                </a:ext>
              </a:extLst>
            </p:cNvPr>
            <p:cNvSpPr/>
            <p:nvPr/>
          </p:nvSpPr>
          <p:spPr>
            <a:xfrm>
              <a:off x="1860603" y="3584562"/>
              <a:ext cx="45719" cy="1478541"/>
            </a:xfrm>
            <a:custGeom>
              <a:avLst/>
              <a:gdLst/>
              <a:ahLst/>
              <a:cxnLst/>
              <a:rect l="l" t="t" r="r" b="b"/>
              <a:pathLst>
                <a:path h="1245235">
                  <a:moveTo>
                    <a:pt x="0" y="1244968"/>
                  </a:moveTo>
                  <a:lnTo>
                    <a:pt x="0" y="0"/>
                  </a:lnTo>
                </a:path>
              </a:pathLst>
            </a:custGeom>
            <a:ln w="38100">
              <a:solidFill>
                <a:srgbClr val="00AF50"/>
              </a:solidFill>
              <a:prstDash val="sysDash"/>
            </a:ln>
          </p:spPr>
          <p:txBody>
            <a:bodyPr wrap="square" lIns="0" tIns="0" rIns="0" bIns="0" rtlCol="0"/>
            <a:lstStyle/>
            <a:p>
              <a:endParaRPr/>
            </a:p>
          </p:txBody>
        </p:sp>
      </p:grpSp>
      <p:pic>
        <p:nvPicPr>
          <p:cNvPr id="88" name="object 26">
            <a:extLst>
              <a:ext uri="{FF2B5EF4-FFF2-40B4-BE49-F238E27FC236}">
                <a16:creationId xmlns:a16="http://schemas.microsoft.com/office/drawing/2014/main" id="{CF6EBA05-B608-33DC-E5A1-64E2D9EF72E3}"/>
              </a:ext>
            </a:extLst>
          </p:cNvPr>
          <p:cNvPicPr/>
          <p:nvPr/>
        </p:nvPicPr>
        <p:blipFill>
          <a:blip r:embed="rId8" cstate="print"/>
          <a:stretch>
            <a:fillRect/>
          </a:stretch>
        </p:blipFill>
        <p:spPr>
          <a:xfrm>
            <a:off x="5830363" y="5684963"/>
            <a:ext cx="1287245" cy="882391"/>
          </a:xfrm>
          <a:prstGeom prst="rect">
            <a:avLst/>
          </a:prstGeom>
        </p:spPr>
      </p:pic>
      <p:pic>
        <p:nvPicPr>
          <p:cNvPr id="89" name="図 88">
            <a:extLst>
              <a:ext uri="{FF2B5EF4-FFF2-40B4-BE49-F238E27FC236}">
                <a16:creationId xmlns:a16="http://schemas.microsoft.com/office/drawing/2014/main" id="{7A77984A-3FF2-F41C-BC39-1BA0DF20F038}"/>
              </a:ext>
            </a:extLst>
          </p:cNvPr>
          <p:cNvPicPr>
            <a:picLocks noChangeAspect="1"/>
          </p:cNvPicPr>
          <p:nvPr/>
        </p:nvPicPr>
        <p:blipFill>
          <a:blip r:embed="rId9"/>
          <a:srcRect t="21078" b="22916"/>
          <a:stretch>
            <a:fillRect/>
          </a:stretch>
        </p:blipFill>
        <p:spPr>
          <a:xfrm>
            <a:off x="8240454" y="1642073"/>
            <a:ext cx="2698517" cy="1511349"/>
          </a:xfrm>
          <a:prstGeom prst="rect">
            <a:avLst/>
          </a:prstGeom>
        </p:spPr>
      </p:pic>
      <p:sp>
        <p:nvSpPr>
          <p:cNvPr id="90" name="テキスト ボックス 89">
            <a:extLst>
              <a:ext uri="{FF2B5EF4-FFF2-40B4-BE49-F238E27FC236}">
                <a16:creationId xmlns:a16="http://schemas.microsoft.com/office/drawing/2014/main" id="{E81730CE-72AB-4819-59BE-4DBB2C2EC52E}"/>
              </a:ext>
            </a:extLst>
          </p:cNvPr>
          <p:cNvSpPr txBox="1"/>
          <p:nvPr/>
        </p:nvSpPr>
        <p:spPr>
          <a:xfrm>
            <a:off x="7534112" y="1607686"/>
            <a:ext cx="1076325" cy="400110"/>
          </a:xfrm>
          <a:prstGeom prst="rect">
            <a:avLst/>
          </a:prstGeom>
          <a:noFill/>
        </p:spPr>
        <p:txBody>
          <a:bodyPr wrap="square" rtlCol="0">
            <a:spAutoFit/>
          </a:bodyPr>
          <a:lstStyle/>
          <a:p>
            <a:r>
              <a:rPr kumimoji="1" lang="en-US" altLang="ja-JP" sz="2000" b="1" dirty="0">
                <a:solidFill>
                  <a:srgbClr val="005095"/>
                </a:solidFill>
                <a:latin typeface="Calibri" panose="020F0502020204030204" pitchFamily="34" charset="0"/>
                <a:ea typeface="Calibri" panose="020F0502020204030204" pitchFamily="34" charset="0"/>
                <a:cs typeface="Calibri" panose="020F0502020204030204" pitchFamily="34" charset="0"/>
              </a:rPr>
              <a:t>AMSR3</a:t>
            </a:r>
            <a:endParaRPr kumimoji="1" lang="ja-JP" altLang="en-US" sz="2000" b="1" dirty="0">
              <a:solidFill>
                <a:srgbClr val="005095"/>
              </a:solidFill>
              <a:latin typeface="Calibri" panose="020F0502020204030204" pitchFamily="34" charset="0"/>
              <a:cs typeface="Calibri" panose="020F0502020204030204" pitchFamily="34" charset="0"/>
            </a:endParaRPr>
          </a:p>
        </p:txBody>
      </p:sp>
      <p:sp>
        <p:nvSpPr>
          <p:cNvPr id="91" name="テキスト ボックス 90">
            <a:extLst>
              <a:ext uri="{FF2B5EF4-FFF2-40B4-BE49-F238E27FC236}">
                <a16:creationId xmlns:a16="http://schemas.microsoft.com/office/drawing/2014/main" id="{F26B46E9-E632-4427-0E7D-358FBB6A4C4C}"/>
              </a:ext>
            </a:extLst>
          </p:cNvPr>
          <p:cNvSpPr txBox="1"/>
          <p:nvPr/>
        </p:nvSpPr>
        <p:spPr>
          <a:xfrm>
            <a:off x="9854016" y="2829523"/>
            <a:ext cx="1450073" cy="400110"/>
          </a:xfrm>
          <a:prstGeom prst="rect">
            <a:avLst/>
          </a:prstGeom>
          <a:noFill/>
        </p:spPr>
        <p:txBody>
          <a:bodyPr wrap="square" rtlCol="0">
            <a:spAutoFit/>
          </a:bodyPr>
          <a:lstStyle/>
          <a:p>
            <a:r>
              <a:rPr kumimoji="1" lang="en-US" altLang="ja-JP" sz="2000" b="1">
                <a:solidFill>
                  <a:srgbClr val="007831"/>
                </a:solidFill>
                <a:latin typeface="Calibri" panose="020F0502020204030204" pitchFamily="34" charset="0"/>
                <a:ea typeface="Calibri" panose="020F0502020204030204" pitchFamily="34" charset="0"/>
                <a:cs typeface="Calibri" panose="020F0502020204030204" pitchFamily="34" charset="0"/>
              </a:rPr>
              <a:t>TANSO-3</a:t>
            </a:r>
            <a:endParaRPr kumimoji="1" lang="ja-JP" altLang="en-US" sz="2000" b="1">
              <a:solidFill>
                <a:srgbClr val="007831"/>
              </a:solidFill>
              <a:latin typeface="Calibri" panose="020F0502020204030204" pitchFamily="34" charset="0"/>
              <a:cs typeface="Calibri" panose="020F0502020204030204" pitchFamily="34" charset="0"/>
            </a:endParaRPr>
          </a:p>
        </p:txBody>
      </p:sp>
      <p:cxnSp>
        <p:nvCxnSpPr>
          <p:cNvPr id="92" name="直線矢印コネクタ 91">
            <a:extLst>
              <a:ext uri="{FF2B5EF4-FFF2-40B4-BE49-F238E27FC236}">
                <a16:creationId xmlns:a16="http://schemas.microsoft.com/office/drawing/2014/main" id="{F99A4557-E1C4-8D47-54D7-8F61282E0430}"/>
              </a:ext>
            </a:extLst>
          </p:cNvPr>
          <p:cNvCxnSpPr>
            <a:cxnSpLocks/>
          </p:cNvCxnSpPr>
          <p:nvPr/>
        </p:nvCxnSpPr>
        <p:spPr bwMode="auto">
          <a:xfrm flipH="1" flipV="1">
            <a:off x="9584686" y="2714976"/>
            <a:ext cx="314040" cy="294236"/>
          </a:xfrm>
          <a:prstGeom prst="straightConnector1">
            <a:avLst/>
          </a:prstGeom>
          <a:noFill/>
          <a:ln w="28575" cap="flat" cmpd="sng" algn="ctr">
            <a:solidFill>
              <a:srgbClr val="007831"/>
            </a:solidFill>
            <a:prstDash val="solid"/>
            <a:round/>
            <a:headEnd type="none" w="med" len="med"/>
            <a:tailEnd type="triangle"/>
          </a:ln>
          <a:effectLst/>
        </p:spPr>
      </p:cxnSp>
      <p:cxnSp>
        <p:nvCxnSpPr>
          <p:cNvPr id="93" name="直線矢印コネクタ 92">
            <a:extLst>
              <a:ext uri="{FF2B5EF4-FFF2-40B4-BE49-F238E27FC236}">
                <a16:creationId xmlns:a16="http://schemas.microsoft.com/office/drawing/2014/main" id="{02A11B9D-9FE3-13D6-7CB9-286354A0F36E}"/>
              </a:ext>
            </a:extLst>
          </p:cNvPr>
          <p:cNvCxnSpPr>
            <a:cxnSpLocks/>
          </p:cNvCxnSpPr>
          <p:nvPr/>
        </p:nvCxnSpPr>
        <p:spPr bwMode="auto">
          <a:xfrm>
            <a:off x="8420104" y="1807741"/>
            <a:ext cx="433388" cy="96962"/>
          </a:xfrm>
          <a:prstGeom prst="straightConnector1">
            <a:avLst/>
          </a:prstGeom>
          <a:noFill/>
          <a:ln w="28575" cap="flat" cmpd="sng" algn="ctr">
            <a:solidFill>
              <a:srgbClr val="005095"/>
            </a:solidFill>
            <a:prstDash val="solid"/>
            <a:round/>
            <a:headEnd type="none" w="med" len="med"/>
            <a:tailEnd type="triangle"/>
          </a:ln>
          <a:effectLst/>
        </p:spPr>
      </p:cxnSp>
      <p:pic>
        <p:nvPicPr>
          <p:cNvPr id="94" name="Picture 4">
            <a:extLst>
              <a:ext uri="{FF2B5EF4-FFF2-40B4-BE49-F238E27FC236}">
                <a16:creationId xmlns:a16="http://schemas.microsoft.com/office/drawing/2014/main" id="{229AC889-6E0C-162E-A72C-2F166BC3664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92843" y="2857806"/>
            <a:ext cx="1644482" cy="2466722"/>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6">
            <a:extLst>
              <a:ext uri="{FF2B5EF4-FFF2-40B4-BE49-F238E27FC236}">
                <a16:creationId xmlns:a16="http://schemas.microsoft.com/office/drawing/2014/main" id="{CAF418FE-C4D2-3637-6880-BD2F1B79DE4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55379" y="2857806"/>
            <a:ext cx="2320545" cy="2466722"/>
          </a:xfrm>
          <a:prstGeom prst="rect">
            <a:avLst/>
          </a:prstGeom>
          <a:noFill/>
          <a:extLst>
            <a:ext uri="{909E8E84-426E-40DD-AFC4-6F175D3DCCD1}">
              <a14:hiddenFill xmlns:a14="http://schemas.microsoft.com/office/drawing/2010/main">
                <a:solidFill>
                  <a:srgbClr val="FFFFFF"/>
                </a:solidFill>
              </a14:hiddenFill>
            </a:ext>
          </a:extLst>
        </p:spPr>
      </p:pic>
      <p:sp>
        <p:nvSpPr>
          <p:cNvPr id="96" name="object 19">
            <a:extLst>
              <a:ext uri="{FF2B5EF4-FFF2-40B4-BE49-F238E27FC236}">
                <a16:creationId xmlns:a16="http://schemas.microsoft.com/office/drawing/2014/main" id="{605C9727-C79F-6F77-95D4-D2B45C70F7F0}"/>
              </a:ext>
            </a:extLst>
          </p:cNvPr>
          <p:cNvSpPr txBox="1"/>
          <p:nvPr/>
        </p:nvSpPr>
        <p:spPr>
          <a:xfrm>
            <a:off x="3354226" y="2889563"/>
            <a:ext cx="3921698" cy="228268"/>
          </a:xfrm>
          <a:prstGeom prst="rect">
            <a:avLst/>
          </a:prstGeom>
        </p:spPr>
        <p:txBody>
          <a:bodyPr vert="horz" wrap="square" lIns="0" tIns="12700" rIns="0" bIns="0" rtlCol="0">
            <a:spAutoFit/>
          </a:bodyPr>
          <a:lstStyle/>
          <a:p>
            <a:pPr marL="12700" marR="5080" indent="-635">
              <a:lnSpc>
                <a:spcPct val="100000"/>
              </a:lnSpc>
              <a:spcBef>
                <a:spcPts val="100"/>
              </a:spcBef>
            </a:pPr>
            <a:r>
              <a:rPr lang="en-US" sz="1400" spc="-30">
                <a:solidFill>
                  <a:schemeClr val="bg1"/>
                </a:solidFill>
                <a:latin typeface="Calibri"/>
                <a:cs typeface="Calibri"/>
              </a:rPr>
              <a:t>GOSAT-</a:t>
            </a:r>
            <a:r>
              <a:rPr lang="en-US" sz="1400">
                <a:solidFill>
                  <a:schemeClr val="bg1"/>
                </a:solidFill>
                <a:latin typeface="Calibri"/>
                <a:cs typeface="Calibri"/>
              </a:rPr>
              <a:t>GW was launched at 1:33 JST on 29 Jun. 2025</a:t>
            </a:r>
          </a:p>
        </p:txBody>
      </p:sp>
      <p:sp>
        <p:nvSpPr>
          <p:cNvPr id="98" name="テキスト ボックス 97">
            <a:extLst>
              <a:ext uri="{FF2B5EF4-FFF2-40B4-BE49-F238E27FC236}">
                <a16:creationId xmlns:a16="http://schemas.microsoft.com/office/drawing/2014/main" id="{C36F1E1A-0029-03DA-7369-560F8A77311E}"/>
              </a:ext>
            </a:extLst>
          </p:cNvPr>
          <p:cNvSpPr txBox="1"/>
          <p:nvPr/>
        </p:nvSpPr>
        <p:spPr>
          <a:xfrm>
            <a:off x="7448638" y="1104136"/>
            <a:ext cx="4595495" cy="646331"/>
          </a:xfrm>
          <a:prstGeom prst="rect">
            <a:avLst/>
          </a:prstGeom>
          <a:noFill/>
        </p:spPr>
        <p:txBody>
          <a:bodyPr wrap="square">
            <a:spAutoFit/>
          </a:bodyPr>
          <a:lstStyle/>
          <a:p>
            <a:r>
              <a:rPr lang="en-US" altLang="ja-JP" dirty="0"/>
              <a:t>GOSAT-GW: Global Observation </a:t>
            </a:r>
            <a:r>
              <a:rPr lang="en-US" altLang="ja-JP" dirty="0" err="1"/>
              <a:t>SATellite</a:t>
            </a:r>
            <a:r>
              <a:rPr lang="en-US" altLang="ja-JP" dirty="0"/>
              <a:t> for </a:t>
            </a:r>
            <a:br>
              <a:rPr lang="en-US" altLang="ja-JP" dirty="0"/>
            </a:br>
            <a:r>
              <a:rPr lang="en-US" altLang="ja-JP" dirty="0"/>
              <a:t>Greenhouse gases and Water cycle</a:t>
            </a:r>
            <a:endParaRPr lang="ja-JP" altLang="en-US" dirty="0"/>
          </a:p>
        </p:txBody>
      </p:sp>
      <p:pic>
        <p:nvPicPr>
          <p:cNvPr id="6" name="オーディオ 5">
            <a:hlinkClick r:id="" action="ppaction://media"/>
            <a:extLst>
              <a:ext uri="{FF2B5EF4-FFF2-40B4-BE49-F238E27FC236}">
                <a16:creationId xmlns:a16="http://schemas.microsoft.com/office/drawing/2014/main" id="{8892BA10-910E-1B13-325E-ADBF5A3344DC}"/>
              </a:ext>
            </a:extLst>
          </p:cNvPr>
          <p:cNvPicPr>
            <a:picLocks noChangeAspect="1"/>
          </p:cNvPicPr>
          <p:nvPr>
            <a:audioFile r:link="rId3"/>
            <p:extLst>
              <p:ext uri="{DAA4B4D4-6D71-4841-9C94-3DE7FCFB9230}">
                <p14:media xmlns:p14="http://schemas.microsoft.com/office/powerpoint/2010/main" r:embed="rId2"/>
              </p:ext>
            </p:extLst>
          </p:nvPr>
        </p:nvPicPr>
        <p:blipFill>
          <a:blip r:embed="rId12"/>
          <a:srcRect l="-118750" t="-118750" r="-118750" b="-118750"/>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68342585"/>
      </p:ext>
    </p:extLst>
  </p:cSld>
  <p:clrMapOvr>
    <a:masterClrMapping/>
  </p:clrMapOvr>
  <mc:AlternateContent xmlns:mc="http://schemas.openxmlformats.org/markup-compatibility/2006">
    <mc:Choice xmlns:p14="http://schemas.microsoft.com/office/powerpoint/2010/main" Requires="p14">
      <p:transition spd="slow" p14:dur="2000" advTm="78215"/>
    </mc:Choice>
    <mc:Fallback>
      <p:transition spd="slow" advTm="782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94"/>
                                        </p:tgtEl>
                                        <p:attrNameLst>
                                          <p:attrName>style.visibility</p:attrName>
                                        </p:attrNameLst>
                                      </p:cBhvr>
                                      <p:to>
                                        <p:strVal val="visible"/>
                                      </p:to>
                                    </p:set>
                                    <p:animEffect transition="in" filter="wipe(left)">
                                      <p:cBhvr>
                                        <p:cTn id="11" dur="500"/>
                                        <p:tgtEl>
                                          <p:spTgt spid="9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95"/>
                                        </p:tgtEl>
                                        <p:attrNameLst>
                                          <p:attrName>style.visibility</p:attrName>
                                        </p:attrNameLst>
                                      </p:cBhvr>
                                      <p:to>
                                        <p:strVal val="visible"/>
                                      </p:to>
                                    </p:set>
                                    <p:animEffect transition="in" filter="wipe(left)">
                                      <p:cBhvr>
                                        <p:cTn id="16"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6"/>
                </p:tgtEl>
              </p:cMediaNode>
            </p:audio>
          </p:childTnLst>
        </p:cTn>
      </p:par>
    </p:tnLst>
  </p:timing>
  <p:extLst>
    <p:ext uri="{3A86A75C-4F4B-4683-9AE1-C65F6400EC91}">
      <p14:laserTraceLst xmlns:p14="http://schemas.microsoft.com/office/powerpoint/2010/main">
        <p14:tracePtLst>
          <p14:tracePt t="1323" x="8847138" y="50800"/>
          <p14:tracePt t="1337" x="8858250" y="130175"/>
          <p14:tracePt t="1352" x="8858250" y="201613"/>
          <p14:tracePt t="1369" x="8858250" y="482600"/>
          <p14:tracePt t="1386" x="8858250" y="682625"/>
          <p14:tracePt t="1402" x="8837613" y="803275"/>
          <p14:tracePt t="1419" x="8828088" y="884238"/>
          <p14:tracePt t="1435" x="8786813" y="963613"/>
          <p14:tracePt t="1452" x="8777288" y="1023938"/>
          <p14:tracePt t="1469" x="8756650" y="1074738"/>
          <p14:tracePt t="1486" x="8747125" y="1114425"/>
          <p14:tracePt t="1503" x="8726488" y="1154113"/>
          <p14:tracePt t="1520" x="8716963" y="1195388"/>
          <p14:tracePt t="1522" x="8707438" y="1225550"/>
          <p14:tracePt t="1537" x="8686800" y="1274763"/>
          <p14:tracePt t="1554" x="8656638" y="1335088"/>
          <p14:tracePt t="1572" x="8647113" y="1385888"/>
          <p14:tracePt t="1587" x="8626475" y="1435100"/>
          <p14:tracePt t="1605" x="8626475" y="1455738"/>
          <p14:tracePt t="1620" x="8626475" y="1465263"/>
          <p14:tracePt t="4342" x="8616950" y="1476375"/>
          <p14:tracePt t="4351" x="8616950" y="1485900"/>
          <p14:tracePt t="4358" x="8607425" y="1506538"/>
          <p14:tracePt t="4371" x="8607425" y="1516063"/>
          <p14:tracePt t="4388" x="8596313" y="1536700"/>
          <p14:tracePt t="4405" x="8586788" y="1536700"/>
          <p14:tracePt t="4421" x="8586788" y="1546225"/>
          <p14:tracePt t="4440" x="8586788" y="1555750"/>
          <p14:tracePt t="4456" x="8577263" y="1555750"/>
          <p14:tracePt t="9056" x="8526463" y="1465263"/>
          <p14:tracePt t="9061" x="8505825" y="1365250"/>
          <p14:tracePt t="9070" x="8475663" y="1195388"/>
          <p14:tracePt t="9076" x="8426450" y="954088"/>
          <p14:tracePt t="9093" x="8345488" y="381000"/>
          <p14:tracePt t="9936" x="7683500" y="20638"/>
          <p14:tracePt t="9944" x="7662863" y="80963"/>
          <p14:tracePt t="9952" x="7642225" y="130175"/>
          <p14:tracePt t="9960" x="7612063" y="190500"/>
          <p14:tracePt t="9980" x="7562850" y="311150"/>
          <p14:tracePt t="9995" x="7532688" y="452438"/>
          <p14:tracePt t="10012" x="7521575" y="542925"/>
          <p14:tracePt t="10028" x="7521575" y="603250"/>
          <p14:tracePt t="10044" x="7521575" y="642938"/>
          <p14:tracePt t="10062" x="7521575" y="652463"/>
          <p14:tracePt t="10064" x="7521575" y="673100"/>
          <p14:tracePt t="12464" x="7521575" y="682625"/>
          <p14:tracePt t="12472" x="7512050" y="692150"/>
          <p14:tracePt t="12480" x="7512050" y="712788"/>
          <p14:tracePt t="12494" x="7512050" y="733425"/>
          <p14:tracePt t="12513" x="7472363" y="803275"/>
          <p14:tracePt t="12528" x="7431088" y="842963"/>
          <p14:tracePt t="12547" x="7231063" y="954088"/>
          <p14:tracePt t="12562" x="6899275" y="1033463"/>
          <p14:tracePt t="12578" x="6337300" y="1184275"/>
          <p14:tracePt t="12596" x="5715000" y="1316038"/>
          <p14:tracePt t="12612" x="5292725" y="1406525"/>
          <p14:tracePt t="12629" x="4970463" y="1465263"/>
          <p14:tracePt t="12645" x="4719638" y="1495425"/>
          <p14:tracePt t="12662" x="4538663" y="1536700"/>
          <p14:tracePt t="12682" x="4338638" y="1576388"/>
          <p14:tracePt t="12695" x="4287838" y="1585913"/>
          <p14:tracePt t="12713" x="4178300" y="1636713"/>
          <p14:tracePt t="12731" x="4097338" y="1657350"/>
          <p14:tracePt t="12749" x="4046538" y="1666875"/>
          <p14:tracePt t="12763" x="3986213" y="1676400"/>
          <p14:tracePt t="12778" x="3916363" y="1687513"/>
          <p14:tracePt t="12795" x="3856038" y="1706563"/>
          <p14:tracePt t="12812" x="3795713" y="1717675"/>
          <p14:tracePt t="12829" x="3756025" y="1727200"/>
          <p14:tracePt t="12845" x="3725863" y="1727200"/>
          <p14:tracePt t="12861" x="3705225" y="1727200"/>
          <p14:tracePt t="12879" x="3675063" y="1727200"/>
          <p14:tracePt t="12895" x="3656013" y="1736725"/>
          <p14:tracePt t="12913" x="3605213" y="1766888"/>
          <p14:tracePt t="12931" x="3554413" y="1797050"/>
          <p14:tracePt t="12945" x="3524250" y="1836738"/>
          <p14:tracePt t="12962" x="3484563" y="1878013"/>
          <p14:tracePt t="12981" x="3454400" y="1927225"/>
          <p14:tracePt t="12997" x="3435350" y="1968500"/>
          <p14:tracePt t="13014" x="3424238" y="2028825"/>
          <p14:tracePt t="13028" x="3414713" y="2068513"/>
          <p14:tracePt t="13045" x="3414713" y="2098675"/>
          <p14:tracePt t="13064" x="3414713" y="2119313"/>
          <p14:tracePt t="13083" x="3414713" y="2128838"/>
          <p14:tracePt t="14158" x="3414713" y="2119313"/>
          <p14:tracePt t="14166" x="3414713" y="2108200"/>
          <p14:tracePt t="14179" x="3414713" y="2089150"/>
          <p14:tracePt t="14198" x="3414713" y="2058988"/>
          <p14:tracePt t="14214" x="3414713" y="2047875"/>
          <p14:tracePt t="15100" x="3414713" y="2028825"/>
          <p14:tracePt t="15116" x="3414713" y="2017713"/>
          <p14:tracePt t="15143" x="3414713" y="2008188"/>
          <p14:tracePt t="15147" x="3414713" y="1998663"/>
          <p14:tracePt t="15834" x="3414713" y="1987550"/>
          <p14:tracePt t="16082" x="3414713" y="1978025"/>
          <p14:tracePt t="16659" x="3414713" y="1968500"/>
          <p14:tracePt t="16722" x="3414713" y="1957388"/>
          <p14:tracePt t="16946" x="3414713" y="1968500"/>
          <p14:tracePt t="16962" x="3405188" y="1968500"/>
          <p14:tracePt t="18355" x="3405188" y="1978025"/>
          <p14:tracePt t="18362" x="3405188" y="2008188"/>
          <p14:tracePt t="18370" x="3405188" y="2038350"/>
          <p14:tracePt t="18383" x="3405188" y="2068513"/>
          <p14:tracePt t="18403" x="3435350" y="2128838"/>
          <p14:tracePt t="18416" x="3444875" y="2149475"/>
          <p14:tracePt t="18434" x="3454400" y="2179638"/>
          <p14:tracePt t="18450" x="3465513" y="2189163"/>
          <p14:tracePt t="20959" x="3465513" y="2198688"/>
          <p14:tracePt t="20961" x="3465513" y="2209800"/>
          <p14:tracePt t="20969" x="3465513" y="2219325"/>
          <p14:tracePt t="20985" x="3465513" y="2238375"/>
          <p14:tracePt t="20991" x="3465513" y="2249488"/>
          <p14:tracePt t="21002" x="3465513" y="2268538"/>
          <p14:tracePt t="21019" x="3465513" y="2289175"/>
          <p14:tracePt t="21035" x="3465513" y="2339975"/>
          <p14:tracePt t="21053" x="3484563" y="2379663"/>
          <p14:tracePt t="21070" x="3495675" y="2419350"/>
          <p14:tracePt t="21073" x="3505200" y="2449513"/>
          <p14:tracePt t="21089" x="3514725" y="2470150"/>
          <p14:tracePt t="21091" x="3524250" y="2490788"/>
          <p14:tracePt t="21106" x="3544888" y="2530475"/>
          <p14:tracePt t="21118" x="3554413" y="2560638"/>
          <p14:tracePt t="21136" x="3605213" y="2640013"/>
          <p14:tracePt t="21153" x="3656013" y="2711450"/>
          <p14:tracePt t="21168" x="3705225" y="2781300"/>
          <p14:tracePt t="21185" x="3756025" y="2832100"/>
          <p14:tracePt t="21202" x="3765550" y="2851150"/>
          <p14:tracePt t="21219" x="3786188" y="2851150"/>
          <p14:tracePt t="21235" x="3795713" y="2851150"/>
          <p14:tracePt t="21252" x="3795713" y="2841625"/>
          <p14:tracePt t="21269" x="3795713" y="2832100"/>
          <p14:tracePt t="21285" x="3795713" y="2811463"/>
          <p14:tracePt t="21302" x="3795713" y="2790825"/>
          <p14:tracePt t="21320" x="3795713" y="2760663"/>
          <p14:tracePt t="21337" x="3795713" y="2751138"/>
          <p14:tracePt t="21353" x="3795713" y="2741613"/>
          <p14:tracePt t="21354" x="3795713" y="2730500"/>
          <p14:tracePt t="21368" x="3795713" y="2720975"/>
          <p14:tracePt t="21386" x="3795713" y="2711450"/>
          <p14:tracePt t="21405" x="3795713" y="2690813"/>
          <p14:tracePt t="21422" x="3795713" y="2670175"/>
          <p14:tracePt t="21431" x="3795713" y="2660650"/>
          <p14:tracePt t="21433" x="3806825" y="2651125"/>
          <p14:tracePt t="21439" x="3816350" y="2640013"/>
          <p14:tracePt t="21451" x="3816350" y="2630488"/>
          <p14:tracePt t="21473" x="3836988" y="2600325"/>
          <p14:tracePt t="21490" x="3836988" y="2590800"/>
          <p14:tracePt t="21504" x="3846513" y="2581275"/>
          <p14:tracePt t="21528" x="3846513" y="2570163"/>
          <p14:tracePt t="21553" x="3856038" y="2560638"/>
          <p14:tracePt t="21568" x="3876675" y="2551113"/>
          <p14:tracePt t="21576" x="3886200" y="2540000"/>
          <p14:tracePt t="21585" x="3906838" y="2540000"/>
          <p14:tracePt t="21602" x="3957638" y="2530475"/>
          <p14:tracePt t="21620" x="3976688" y="2520950"/>
          <p14:tracePt t="21636" x="3997325" y="2500313"/>
          <p14:tracePt t="21653" x="4006850" y="2500313"/>
          <p14:tracePt t="21669" x="4016375" y="2500313"/>
          <p14:tracePt t="21833" x="4016375" y="2490788"/>
          <p14:tracePt t="23216" x="4037013" y="2490788"/>
          <p14:tracePt t="23224" x="4076700" y="2490788"/>
          <p14:tracePt t="23237" x="4148138" y="2490788"/>
          <p14:tracePt t="23254" x="4318000" y="2490788"/>
          <p14:tracePt t="23271" x="4508500" y="2490788"/>
          <p14:tracePt t="23287" x="4670425" y="2500313"/>
          <p14:tracePt t="23306" x="4851400" y="2500313"/>
          <p14:tracePt t="23323" x="4960938" y="2500313"/>
          <p14:tracePt t="23340" x="5072063" y="2500313"/>
          <p14:tracePt t="23355" x="5181600" y="2500313"/>
          <p14:tracePt t="23371" x="5262563" y="2500313"/>
          <p14:tracePt t="23388" x="5322888" y="2500313"/>
          <p14:tracePt t="23403" x="5353050" y="2500313"/>
          <p14:tracePt t="23422" x="5373688" y="2500313"/>
          <p14:tracePt t="23437" x="5383213" y="2500313"/>
          <p14:tracePt t="23453" x="5392738" y="2490788"/>
          <p14:tracePt t="23471" x="5422900" y="2479675"/>
          <p14:tracePt t="23487" x="5443538" y="2470150"/>
          <p14:tracePt t="23505" x="5453063" y="2460625"/>
          <p14:tracePt t="23523" x="5462588" y="2460625"/>
          <p14:tracePt t="23540" x="5473700" y="2449513"/>
          <p14:tracePt t="23563" x="5483225" y="2449513"/>
          <p14:tracePt t="23576" x="5492750" y="2439988"/>
          <p14:tracePt t="23587" x="5503863" y="2439988"/>
          <p14:tracePt t="23610" x="5513388" y="2439988"/>
          <p14:tracePt t="23640" x="5513388" y="2430463"/>
          <p14:tracePt t="23647" x="5522913" y="2430463"/>
          <p14:tracePt t="23674" x="5543550" y="2430463"/>
          <p14:tracePt t="23690" x="5553075" y="2430463"/>
          <p14:tracePt t="23705" x="5564188" y="2430463"/>
          <p14:tracePt t="23723" x="5573713" y="2430463"/>
          <p14:tracePt t="23728" x="5583238" y="2430463"/>
          <p14:tracePt t="23744" x="5594350" y="2430463"/>
          <p14:tracePt t="23754" x="5613400" y="2430463"/>
          <p14:tracePt t="23770" x="5654675" y="2430463"/>
          <p14:tracePt t="23787" x="5684838" y="2430463"/>
          <p14:tracePt t="23804" x="5734050" y="2430463"/>
          <p14:tracePt t="23821" x="5775325" y="2430463"/>
          <p14:tracePt t="23840" x="5845175" y="2430463"/>
          <p14:tracePt t="23855" x="5864225" y="2430463"/>
          <p14:tracePt t="23873" x="5945188" y="2430463"/>
          <p14:tracePt t="23887" x="5995988" y="2430463"/>
          <p14:tracePt t="23904" x="6015038" y="2430463"/>
          <p14:tracePt t="25018" x="6026150" y="2439988"/>
          <p14:tracePt t="26207" x="6035675" y="2439988"/>
          <p14:tracePt t="26382" x="6035675" y="2449513"/>
          <p14:tracePt t="27271" x="6035675" y="2470150"/>
          <p14:tracePt t="27286" x="6035675" y="2479675"/>
          <p14:tracePt t="27294" x="6035675" y="2500313"/>
          <p14:tracePt t="27307" x="6035675" y="2530475"/>
          <p14:tracePt t="27324" x="6035675" y="2560638"/>
          <p14:tracePt t="27341" x="6035675" y="2600325"/>
          <p14:tracePt t="27358" x="6035675" y="2670175"/>
          <p14:tracePt t="27374" x="6026150" y="2681288"/>
          <p14:tracePt t="27391" x="6026150" y="2690813"/>
          <p14:tracePt t="27408" x="6005513" y="2720975"/>
          <p14:tracePt t="29920" x="6005513" y="2711450"/>
          <p14:tracePt t="29955" x="6005513" y="2700338"/>
          <p14:tracePt t="29959" x="6005513" y="2690813"/>
          <p14:tracePt t="29979" x="6005513" y="2681288"/>
          <p14:tracePt t="30007" x="6005513" y="2670175"/>
          <p14:tracePt t="30809" x="5995988" y="2670175"/>
          <p14:tracePt t="30820" x="5984875" y="2670175"/>
          <p14:tracePt t="30830" x="5975350" y="2681288"/>
          <p14:tracePt t="30845" x="5975350" y="2690813"/>
          <p14:tracePt t="30860" x="5965825" y="2690813"/>
          <p14:tracePt t="30876" x="5965825" y="2700338"/>
          <p14:tracePt t="30893" x="5954713" y="2711450"/>
          <p14:tracePt t="30927" x="5954713" y="2720975"/>
          <p14:tracePt t="30942" x="5945188" y="2720975"/>
          <p14:tracePt t="30957" x="5945188" y="2730500"/>
          <p14:tracePt t="30963" x="5935663" y="2730500"/>
          <p14:tracePt t="30979" x="5935663" y="2741613"/>
          <p14:tracePt t="31061" x="5924550" y="2751138"/>
          <p14:tracePt t="31092" x="5915025" y="2751138"/>
          <p14:tracePt t="31261" x="5905500" y="2751138"/>
          <p14:tracePt t="31780" x="5905500" y="2760663"/>
          <p14:tracePt t="32132" x="5905500" y="2751138"/>
          <p14:tracePt t="32164" x="5905500" y="2741613"/>
          <p14:tracePt t="32188" x="5905500" y="2730500"/>
          <p14:tracePt t="32212" x="5905500" y="2720975"/>
          <p14:tracePt t="32230" x="5905500" y="2711450"/>
          <p14:tracePt t="32251" x="5905500" y="2700338"/>
          <p14:tracePt t="32260" x="5905500" y="2690813"/>
          <p14:tracePt t="32276" x="5905500" y="2681288"/>
          <p14:tracePt t="32293" x="5905500" y="2670175"/>
          <p14:tracePt t="32316" x="5905500" y="2660650"/>
          <p14:tracePt t="32324" x="5905500" y="2651125"/>
          <p14:tracePt t="32348" x="5905500" y="2640013"/>
          <p14:tracePt t="32380" x="5905500" y="2630488"/>
          <p14:tracePt t="32420" x="5905500" y="2620963"/>
          <p14:tracePt t="32429" x="5905500" y="2611438"/>
          <p14:tracePt t="32494" x="5905500" y="2600325"/>
          <p14:tracePt t="32701" x="5894388" y="2600325"/>
          <p14:tracePt t="32715" x="5894388" y="2611438"/>
          <p14:tracePt t="32724" x="5894388" y="2620963"/>
          <p14:tracePt t="32740" x="5894388" y="2630488"/>
          <p14:tracePt t="32748" x="5884863" y="2630488"/>
          <p14:tracePt t="32763" x="5884863" y="2640013"/>
          <p14:tracePt t="32777" x="5875338" y="2640013"/>
          <p14:tracePt t="32794" x="5864225" y="2660650"/>
          <p14:tracePt t="32812" x="5854700" y="2670175"/>
          <p14:tracePt t="32813" x="5845175" y="2670175"/>
          <p14:tracePt t="32828" x="5824538" y="2681288"/>
          <p14:tracePt t="32845" x="5794375" y="2711450"/>
          <p14:tracePt t="32862" x="5754688" y="2741613"/>
          <p14:tracePt t="32878" x="5724525" y="2751138"/>
          <p14:tracePt t="32895" x="5715000" y="2760663"/>
          <p14:tracePt t="32913" x="5694363" y="2771775"/>
          <p14:tracePt t="32931" x="5684838" y="2781300"/>
          <p14:tracePt t="32956" x="5673725" y="2781300"/>
          <p14:tracePt t="32997" x="5673725" y="2790825"/>
          <p14:tracePt t="33017" x="5664200" y="2790825"/>
          <p14:tracePt t="33036" x="5664200" y="2801938"/>
          <p14:tracePt t="33051" x="5654675" y="2801938"/>
          <p14:tracePt t="33067" x="5643563" y="2801938"/>
          <p14:tracePt t="33282" x="5634038" y="2801938"/>
          <p14:tracePt t="33289" x="5613400" y="2801938"/>
          <p14:tracePt t="33297" x="5594350" y="2801938"/>
          <p14:tracePt t="33316" x="5553075" y="2832100"/>
          <p14:tracePt t="33329" x="5513388" y="2862263"/>
          <p14:tracePt t="33345" x="5443538" y="2922588"/>
          <p14:tracePt t="33364" x="5241925" y="3132138"/>
          <p14:tracePt t="33381" x="5060950" y="3354388"/>
          <p14:tracePt t="33396" x="4881563" y="3563938"/>
          <p14:tracePt t="33412" x="4670425" y="3856038"/>
          <p14:tracePt t="33432" x="4489450" y="4106863"/>
          <p14:tracePt t="33445" x="4359275" y="4287838"/>
          <p14:tracePt t="33462" x="4238625" y="4468813"/>
          <p14:tracePt t="33478" x="4157663" y="4608513"/>
          <p14:tracePt t="33496" x="4076700" y="4719638"/>
          <p14:tracePt t="33498" x="4037013" y="4759325"/>
          <p14:tracePt t="33512" x="4016375" y="4789488"/>
          <p14:tracePt t="33528" x="3986213" y="4859338"/>
          <p14:tracePt t="33545" x="3957638" y="4900613"/>
          <p14:tracePt t="33562" x="3927475" y="4930775"/>
          <p14:tracePt t="33579" x="3876675" y="4991100"/>
          <p14:tracePt t="33595" x="3846513" y="5021263"/>
          <p14:tracePt t="33612" x="3836988" y="5040313"/>
          <p14:tracePt t="33629" x="3825875" y="5049838"/>
          <p14:tracePt t="33647" x="3816350" y="5060950"/>
          <p14:tracePt t="33662" x="3806825" y="5070475"/>
          <p14:tracePt t="33680" x="3806825" y="5080000"/>
          <p14:tracePt t="35385" x="3806825" y="5091113"/>
          <p14:tracePt t="35409" x="3806825" y="5100638"/>
          <p14:tracePt t="35426" x="3795713" y="5100638"/>
          <p14:tracePt t="35434" x="3795713" y="5110163"/>
          <p14:tracePt t="35447" x="3795713" y="5121275"/>
          <p14:tracePt t="35464" x="3795713" y="5130800"/>
          <p14:tracePt t="35483" x="3795713" y="5140325"/>
          <p14:tracePt t="35586" x="3795713" y="5151438"/>
          <p14:tracePt t="35593" x="3795713" y="5160963"/>
          <p14:tracePt t="35634" x="3795713" y="5170488"/>
          <p14:tracePt t="35642" x="3795713" y="5181600"/>
          <p14:tracePt t="35658" x="3795713" y="5191125"/>
          <p14:tracePt t="35667" x="3795713" y="5200650"/>
          <p14:tracePt t="35683" x="3795713" y="5221288"/>
          <p14:tracePt t="35697" x="3795713" y="5230813"/>
          <p14:tracePt t="35714" x="3776663" y="5251450"/>
          <p14:tracePt t="35733" x="3776663" y="5311775"/>
          <p14:tracePt t="35749" x="3756025" y="5351463"/>
          <p14:tracePt t="35767" x="3746500" y="5372100"/>
          <p14:tracePt t="35784" x="3725863" y="5411788"/>
          <p14:tracePt t="35797" x="3705225" y="5441950"/>
          <p14:tracePt t="35815" x="3695700" y="5451475"/>
          <p14:tracePt t="35830" x="3686175" y="5472113"/>
          <p14:tracePt t="35847" x="3675063" y="5481638"/>
          <p14:tracePt t="35864" x="3675063" y="5492750"/>
          <p14:tracePt t="35881" x="3665538" y="5502275"/>
          <p14:tracePt t="35900" x="3644900" y="5522913"/>
          <p14:tracePt t="35917" x="3635375" y="5532438"/>
          <p14:tracePt t="35932" x="3625850" y="5541963"/>
          <p14:tracePt t="35953" x="3625850" y="5553075"/>
          <p14:tracePt t="36368" x="3614738" y="5553075"/>
          <p14:tracePt t="36376" x="3605213" y="5562600"/>
          <p14:tracePt t="36384" x="3605213" y="5583238"/>
          <p14:tracePt t="36400" x="3575050" y="5622925"/>
          <p14:tracePt t="36414" x="3554413" y="5653088"/>
          <p14:tracePt t="36431" x="3505200" y="5713413"/>
          <p14:tracePt t="36450" x="3414713" y="5794375"/>
          <p14:tracePt t="36466" x="3344863" y="5843588"/>
          <p14:tracePt t="36482" x="3273425" y="5894388"/>
          <p14:tracePt t="36498" x="3213100" y="5934075"/>
          <p14:tracePt t="36514" x="3182938" y="5973763"/>
          <p14:tracePt t="36532" x="3133725" y="5994400"/>
          <p14:tracePt t="36549" x="3103563" y="6015038"/>
          <p14:tracePt t="36564" x="3082925" y="6024563"/>
          <p14:tracePt t="36597" x="3073400" y="6024563"/>
          <p14:tracePt t="36608" x="3073400" y="6034088"/>
          <p14:tracePt t="36616" x="3062288" y="6034088"/>
          <p14:tracePt t="36648" x="3052763" y="6034088"/>
          <p14:tracePt t="37048" x="3043238" y="6024563"/>
          <p14:tracePt t="37064" x="3033713" y="6015038"/>
          <p14:tracePt t="37120" x="3022600" y="6015038"/>
          <p14:tracePt t="37160" x="3013075" y="6003925"/>
          <p14:tracePt t="38242" x="3013075" y="5994400"/>
          <p14:tracePt t="38280" x="3013075" y="5984875"/>
          <p14:tracePt t="38288" x="3013075" y="5973763"/>
          <p14:tracePt t="38352" x="3022600" y="5964238"/>
          <p14:tracePt t="38376" x="3033713" y="5964238"/>
          <p14:tracePt t="38384" x="3043238" y="5954713"/>
          <p14:tracePt t="38401" x="3043238" y="5943600"/>
          <p14:tracePt t="38416" x="3052763" y="5934075"/>
          <p14:tracePt t="38432" x="3092450" y="5913438"/>
          <p14:tracePt t="38449" x="3133725" y="5883275"/>
          <p14:tracePt t="38466" x="3194050" y="5864225"/>
          <p14:tracePt t="38483" x="3243263" y="5824538"/>
          <p14:tracePt t="38499" x="3294063" y="5794375"/>
          <p14:tracePt t="38516" x="3363913" y="5764213"/>
          <p14:tracePt t="38533" x="3444875" y="5734050"/>
          <p14:tracePt t="38550" x="3505200" y="5703888"/>
          <p14:tracePt t="38566" x="3565525" y="5692775"/>
          <p14:tracePt t="38585" x="3605213" y="5673725"/>
          <p14:tracePt t="38601" x="3635375" y="5673725"/>
          <p14:tracePt t="38616" x="3644900" y="5673725"/>
          <p14:tracePt t="38633" x="3656013" y="5673725"/>
          <p14:tracePt t="38832" x="3656013" y="5662613"/>
          <p14:tracePt t="38840" x="3656013" y="5653088"/>
          <p14:tracePt t="38850" x="3675063" y="5643563"/>
          <p14:tracePt t="38868" x="3746500" y="5643563"/>
          <p14:tracePt t="38883" x="3825875" y="5643563"/>
          <p14:tracePt t="38901" x="3946525" y="5643563"/>
          <p14:tracePt t="38916" x="4117975" y="5643563"/>
          <p14:tracePt t="38937" x="4318000" y="5653088"/>
          <p14:tracePt t="38952" x="4338638" y="5653088"/>
          <p14:tracePt t="39063" x="4348163" y="5653088"/>
          <p14:tracePt t="39069" x="4359275" y="5653088"/>
          <p14:tracePt t="39086" x="4368800" y="5653088"/>
          <p14:tracePt t="39103" x="4389438" y="5653088"/>
          <p14:tracePt t="39117" x="4398963" y="5653088"/>
          <p14:tracePt t="39134" x="4419600" y="5653088"/>
          <p14:tracePt t="39136" x="4438650" y="5653088"/>
          <p14:tracePt t="39152" x="4468813" y="5653088"/>
          <p14:tracePt t="39166" x="4519613" y="5653088"/>
          <p14:tracePt t="39186" x="4610100" y="5653088"/>
          <p14:tracePt t="39201" x="4670425" y="5653088"/>
          <p14:tracePt t="39216" x="4779963" y="5653088"/>
          <p14:tracePt t="39233" x="4900613" y="5653088"/>
          <p14:tracePt t="39254" x="5000625" y="5653088"/>
          <p14:tracePt t="39255" x="5030788" y="5653088"/>
          <p14:tracePt t="39268" x="5060950" y="5653088"/>
          <p14:tracePt t="39284" x="5121275" y="5653088"/>
          <p14:tracePt t="39303" x="5211763" y="5653088"/>
          <p14:tracePt t="39317" x="5241925" y="5653088"/>
          <p14:tracePt t="39334" x="5292725" y="5653088"/>
          <p14:tracePt t="39335" x="5313363" y="5653088"/>
          <p14:tracePt t="39350" x="5332413" y="5653088"/>
          <p14:tracePt t="39367" x="5362575" y="5653088"/>
          <p14:tracePt t="39503" x="5373688" y="5653088"/>
          <p14:tracePt t="39511" x="5383213" y="5653088"/>
          <p14:tracePt t="39526" x="5392738" y="5653088"/>
          <p14:tracePt t="39542" x="5402263" y="5653088"/>
          <p14:tracePt t="39550" x="5413375" y="5653088"/>
          <p14:tracePt t="39570" x="5422900" y="5653088"/>
          <p14:tracePt t="39584" x="5443538" y="5653088"/>
          <p14:tracePt t="39602" x="5462588" y="5653088"/>
          <p14:tracePt t="39620" x="5492750" y="5653088"/>
          <p14:tracePt t="39635" x="5513388" y="5653088"/>
          <p14:tracePt t="39651" x="5543550" y="5643563"/>
          <p14:tracePt t="39668" x="5573713" y="5643563"/>
          <p14:tracePt t="39684" x="5594350" y="5643563"/>
          <p14:tracePt t="39700" x="5613400" y="5632450"/>
          <p14:tracePt t="39717" x="5634038" y="5632450"/>
          <p14:tracePt t="39734" x="5643563" y="5632450"/>
          <p14:tracePt t="39750" x="5664200" y="5622925"/>
          <p14:tracePt t="39767" x="5745163" y="5602288"/>
          <p14:tracePt t="39784" x="5794375" y="5583238"/>
          <p14:tracePt t="39806" x="5875338" y="5583238"/>
          <p14:tracePt t="39818" x="5915025" y="5583238"/>
          <p14:tracePt t="39835" x="5975350" y="5583238"/>
          <p14:tracePt t="39851" x="6056313" y="5583238"/>
          <p14:tracePt t="39870" x="6135688" y="5583238"/>
          <p14:tracePt t="39871" x="6165850" y="5583238"/>
          <p14:tracePt t="39884" x="6196013" y="5583238"/>
          <p14:tracePt t="39904" x="6276975" y="5583238"/>
          <p14:tracePt t="39919" x="6307138" y="5583238"/>
          <p14:tracePt t="39938" x="6327775" y="5583238"/>
          <p14:tracePt t="39983" x="6337300" y="5583238"/>
          <p14:tracePt t="40006" x="6346825" y="5583238"/>
          <p14:tracePt t="40022" x="6356350" y="5583238"/>
          <p14:tracePt t="40032" x="6376988" y="5583238"/>
          <p14:tracePt t="40038" x="6386513" y="5583238"/>
          <p14:tracePt t="40051" x="6397625" y="5583238"/>
          <p14:tracePt t="40067" x="6427788" y="5583238"/>
          <p14:tracePt t="40084" x="6446838" y="5583238"/>
          <p14:tracePt t="40105" x="6457950" y="5583238"/>
          <p14:tracePt t="40120" x="6477000" y="5583238"/>
          <p14:tracePt t="40135" x="6488113" y="5583238"/>
          <p14:tracePt t="40137" x="6507163" y="5583238"/>
          <p14:tracePt t="40151" x="6527800" y="5583238"/>
          <p14:tracePt t="40169" x="6548438" y="5583238"/>
          <p14:tracePt t="40188" x="6578600" y="5583238"/>
          <p14:tracePt t="40202" x="6608763" y="5583238"/>
          <p14:tracePt t="40219" x="6648450" y="5583238"/>
          <p14:tracePt t="40238" x="6688138" y="5583238"/>
          <p14:tracePt t="40240" x="6718300" y="5583238"/>
          <p14:tracePt t="40252" x="6738938" y="5583238"/>
          <p14:tracePt t="40268" x="6748463" y="5583238"/>
          <p14:tracePt t="40285" x="6759575" y="5583238"/>
          <p14:tracePt t="40303" x="6769100" y="5583238"/>
          <p14:tracePt t="40304" x="6778625" y="5583238"/>
          <p14:tracePt t="40317" x="6789738" y="5583238"/>
          <p14:tracePt t="40334" x="6799263" y="5583238"/>
          <p14:tracePt t="40452" x="6808788" y="5583238"/>
          <p14:tracePt t="40487" x="6829425" y="5583238"/>
          <p14:tracePt t="40502" x="6848475" y="5583238"/>
          <p14:tracePt t="40524" x="6859588" y="5583238"/>
          <p14:tracePt t="40533" x="6878638" y="5583238"/>
          <p14:tracePt t="40539" x="6889750" y="5583238"/>
          <p14:tracePt t="40551" x="6899275" y="5583238"/>
          <p14:tracePt t="40568" x="6908800" y="5583238"/>
          <p14:tracePt t="40585" x="6929438" y="5583238"/>
          <p14:tracePt t="40602" x="6938963" y="5583238"/>
          <p14:tracePt t="40636" x="6950075" y="5583238"/>
          <p14:tracePt t="41037" x="6959600" y="5583238"/>
          <p14:tracePt t="41076" x="6969125" y="5572125"/>
          <p14:tracePt t="41124" x="6969125" y="5562600"/>
          <p14:tracePt t="41140" x="6969125" y="5553075"/>
          <p14:tracePt t="41213" x="6969125" y="5541963"/>
          <p14:tracePt t="41252" x="6969125" y="5532438"/>
          <p14:tracePt t="41300" x="6969125" y="5522913"/>
          <p14:tracePt t="41316" x="6969125" y="5511800"/>
          <p14:tracePt t="41356" x="6969125" y="5502275"/>
          <p14:tracePt t="50390" x="6959600" y="5502275"/>
          <p14:tracePt t="50393" x="6950075" y="5502275"/>
          <p14:tracePt t="50414" x="6908800" y="5502275"/>
          <p14:tracePt t="50428" x="6889750" y="5502275"/>
          <p14:tracePt t="50449" x="6859588" y="5511800"/>
          <p14:tracePt t="50464" x="6848475" y="5511800"/>
          <p14:tracePt t="51752" x="6829425" y="5502275"/>
          <p14:tracePt t="51758" x="6799263" y="5492750"/>
          <p14:tracePt t="51766" x="6799263" y="5481638"/>
          <p14:tracePt t="51777" x="6789738" y="5481638"/>
          <p14:tracePt t="51795" x="6769100" y="5451475"/>
          <p14:tracePt t="51811" x="6748463" y="5441950"/>
          <p14:tracePt t="51827" x="6729413" y="5432425"/>
          <p14:tracePt t="51844" x="6729413" y="5422900"/>
          <p14:tracePt t="51861" x="6718300" y="5422900"/>
          <p14:tracePt t="52134" x="6708775" y="5422900"/>
          <p14:tracePt t="52142" x="6708775" y="5411788"/>
          <p14:tracePt t="52159" x="6688138" y="5402263"/>
          <p14:tracePt t="52182" x="6678613" y="5392738"/>
          <p14:tracePt t="52191" x="6678613" y="5381625"/>
          <p14:tracePt t="52215" x="6669088" y="5372100"/>
          <p14:tracePt t="52287" x="6657975" y="5372100"/>
          <p14:tracePt t="52342" x="6657975" y="5362575"/>
          <p14:tracePt t="52759" x="6648450" y="5362575"/>
          <p14:tracePt t="52847" x="6638925" y="5362575"/>
          <p14:tracePt t="52878" x="6627813" y="5372100"/>
          <p14:tracePt t="52919" x="6608763" y="5372100"/>
          <p14:tracePt t="52926" x="6597650" y="5372100"/>
          <p14:tracePt t="52934" x="6588125" y="5372100"/>
          <p14:tracePt t="52950" x="6578600" y="5372100"/>
          <p14:tracePt t="52962" x="6567488" y="5372100"/>
          <p14:tracePt t="52980" x="6548438" y="5372100"/>
          <p14:tracePt t="52995" x="6527800" y="5362575"/>
          <p14:tracePt t="53014" x="6507163" y="5351463"/>
          <p14:tracePt t="53030" x="6497638" y="5351463"/>
          <p14:tracePt t="53046" x="6488113" y="5351463"/>
          <p14:tracePt t="53064" x="6477000" y="5351463"/>
          <p14:tracePt t="53082" x="6457950" y="5341938"/>
          <p14:tracePt t="53101" x="6446838" y="5341938"/>
          <p14:tracePt t="53113" x="6437313" y="5341938"/>
          <p14:tracePt t="53130" x="6416675" y="5341938"/>
          <p14:tracePt t="53147" x="6397625" y="5341938"/>
          <p14:tracePt t="53487" x="6397625" y="5351463"/>
          <p14:tracePt t="53501" x="6386513" y="5351463"/>
          <p14:tracePt t="53502" x="6376988" y="5362575"/>
          <p14:tracePt t="53511" x="6376988" y="5372100"/>
          <p14:tracePt t="53517" x="6356350" y="5392738"/>
          <p14:tracePt t="53530" x="6356350" y="5402263"/>
          <p14:tracePt t="53545" x="6346825" y="5422900"/>
          <p14:tracePt t="53562" x="6346825" y="5441950"/>
          <p14:tracePt t="53578" x="6346825" y="5462588"/>
          <p14:tracePt t="53595" x="6327775" y="5481638"/>
          <p14:tracePt t="53616" x="6316663" y="5502275"/>
          <p14:tracePt t="53631" x="6307138" y="5511800"/>
          <p14:tracePt t="53654" x="6307138" y="5522913"/>
          <p14:tracePt t="53664" x="6297613" y="5532438"/>
          <p14:tracePt t="53685" x="6286500" y="5541963"/>
          <p14:tracePt t="53710" x="6286500" y="5553075"/>
          <p14:tracePt t="53726" x="6286500" y="5562600"/>
          <p14:tracePt t="53742" x="6276975" y="5562600"/>
          <p14:tracePt t="53749" x="6276975" y="5572125"/>
          <p14:tracePt t="53766" x="6276975" y="5583238"/>
          <p14:tracePt t="53798" x="6267450" y="5592763"/>
          <p14:tracePt t="53819" x="6267450" y="5602288"/>
          <p14:tracePt t="53822" x="6256338" y="5602288"/>
          <p14:tracePt t="53830" x="6246813" y="5613400"/>
          <p14:tracePt t="53848" x="6246813" y="5622925"/>
          <p14:tracePt t="53864" x="6237288" y="5632450"/>
          <p14:tracePt t="53897" x="6226175" y="5632450"/>
          <p14:tracePt t="53967" x="6216650" y="5643563"/>
          <p14:tracePt t="53983" x="6207125" y="5643563"/>
          <p14:tracePt t="53998" x="6196013" y="5643563"/>
          <p14:tracePt t="54015" x="6186488" y="5653088"/>
          <p14:tracePt t="54030" x="6176963" y="5653088"/>
          <p14:tracePt t="54035" x="6165850" y="5653088"/>
          <p14:tracePt t="54060" x="6156325" y="5653088"/>
          <p14:tracePt t="54105" x="6146800" y="5653088"/>
          <p14:tracePt t="54173" x="6135688" y="5662613"/>
          <p14:tracePt t="54204" x="6126163" y="5662613"/>
          <p14:tracePt t="54460" x="6116638" y="5662613"/>
          <p14:tracePt t="54468" x="6096000" y="5662613"/>
          <p14:tracePt t="54485" x="6075363" y="5662613"/>
          <p14:tracePt t="54497" x="6056313" y="5653088"/>
          <p14:tracePt t="54512" x="6045200" y="5653088"/>
          <p14:tracePt t="55133" x="6026150" y="5653088"/>
          <p14:tracePt t="55164" x="6015038" y="5653088"/>
          <p14:tracePt t="55173" x="6005513" y="5653088"/>
          <p14:tracePt t="55182" x="5995988" y="5653088"/>
          <p14:tracePt t="55197" x="5984875" y="5653088"/>
          <p14:tracePt t="55214" x="5975350" y="5653088"/>
          <p14:tracePt t="55230" x="5954713" y="5653088"/>
          <p14:tracePt t="55247" x="5945188" y="5653088"/>
          <p14:tracePt t="55263" x="5935663" y="5653088"/>
          <p14:tracePt t="55280" x="5924550" y="5653088"/>
          <p14:tracePt t="55297" x="5915025" y="5653088"/>
          <p14:tracePt t="55318" x="5905500" y="5653088"/>
          <p14:tracePt t="55330" x="5894388" y="5653088"/>
          <p14:tracePt t="55349" x="5875338" y="5662613"/>
          <p14:tracePt t="55367" x="5854700" y="5662613"/>
          <p14:tracePt t="55382" x="5845175" y="5662613"/>
          <p14:tracePt t="55399" x="5845175" y="5673725"/>
          <p14:tracePt t="55414" x="5835650" y="5673725"/>
          <p14:tracePt t="55495" x="5824538" y="5673725"/>
          <p14:tracePt t="55499" x="5815013" y="5683250"/>
          <p14:tracePt t="55526" x="5805488" y="5683250"/>
          <p14:tracePt t="55716" x="5794375" y="5683250"/>
          <p14:tracePt t="55732" x="5784850" y="5683250"/>
          <p14:tracePt t="55739" x="5775325" y="5683250"/>
          <p14:tracePt t="55781" x="5764213" y="5683250"/>
          <p14:tracePt t="55933" x="5745163" y="5683250"/>
          <p14:tracePt t="55949" x="5734050" y="5683250"/>
          <p14:tracePt t="55964" x="5724525" y="5683250"/>
          <p14:tracePt t="55971" x="5715000" y="5683250"/>
          <p14:tracePt t="55982" x="5703888" y="5683250"/>
          <p14:tracePt t="55999" x="5694363" y="5683250"/>
          <p14:tracePt t="56028" x="5684838" y="5683250"/>
          <p14:tracePt t="56068" x="5673725" y="5673725"/>
          <p14:tracePt t="56204" x="5664200" y="5662613"/>
          <p14:tracePt t="56213" x="5643563" y="5662613"/>
          <p14:tracePt t="56220" x="5624513" y="5662613"/>
          <p14:tracePt t="56230" x="5613400" y="5653088"/>
          <p14:tracePt t="56247" x="5594350" y="5643563"/>
          <p14:tracePt t="56908" x="5583238" y="5643563"/>
          <p14:tracePt t="56918" x="5573713" y="5643563"/>
          <p14:tracePt t="57077" x="5564188" y="5643563"/>
          <p14:tracePt t="57083" x="5553075" y="5643563"/>
          <p14:tracePt t="57099" x="5543550" y="5632450"/>
          <p14:tracePt t="57121" x="5534025" y="5622925"/>
          <p14:tracePt t="57157" x="5522913" y="5613400"/>
          <p14:tracePt t="57178" x="5513388" y="5613400"/>
          <p14:tracePt t="57194" x="5492750" y="5592763"/>
          <p14:tracePt t="57201" x="5483225" y="5592763"/>
          <p14:tracePt t="57214" x="5462588" y="5592763"/>
          <p14:tracePt t="57234" x="5453063" y="5583238"/>
          <p14:tracePt t="57237" x="5422900" y="5572125"/>
          <p14:tracePt t="57250" x="5392738" y="5541963"/>
          <p14:tracePt t="57268" x="5373688" y="5511800"/>
          <p14:tracePt t="57283" x="5272088" y="5321300"/>
          <p14:tracePt t="57298" x="5181600" y="4940300"/>
          <p14:tracePt t="57315" x="5121275" y="4318000"/>
          <p14:tracePt t="57331" x="5102225" y="3494088"/>
          <p14:tracePt t="57349" x="5111750" y="2640013"/>
          <p14:tracePt t="57367" x="5222875" y="1747838"/>
          <p14:tracePt t="57383" x="5313363" y="1014413"/>
          <p14:tracePt t="58596" x="7832725" y="211138"/>
          <p14:tracePt t="58601" x="7802563" y="301625"/>
          <p14:tracePt t="58619" x="7723188" y="441325"/>
          <p14:tracePt t="58633" x="7672388" y="522288"/>
          <p14:tracePt t="58654" x="7300913" y="803275"/>
          <p14:tracePt t="58668" x="6688138" y="1154113"/>
          <p14:tracePt t="58687" x="6126163" y="1476375"/>
          <p14:tracePt t="58700" x="5583238" y="1836738"/>
          <p14:tracePt t="58719" x="5211763" y="2128838"/>
          <p14:tracePt t="58732" x="4991100" y="2419350"/>
          <p14:tracePt t="58750" x="4821238" y="2730500"/>
          <p14:tracePt t="58765" x="4710113" y="3022600"/>
          <p14:tracePt t="58783" x="4629150" y="3324225"/>
          <p14:tracePt t="58800" x="4579938" y="3584575"/>
          <p14:tracePt t="58816" x="4559300" y="3775075"/>
          <p14:tracePt t="58833" x="4559300" y="3935413"/>
          <p14:tracePt t="58850" x="4559300" y="4167188"/>
          <p14:tracePt t="58866" x="4559300" y="4237038"/>
          <p14:tracePt t="58884" x="4559300" y="4297363"/>
          <p14:tracePt t="58900" x="4568825" y="4318000"/>
          <p14:tracePt t="58918" x="4568825" y="4348163"/>
          <p14:tracePt t="58937" x="4579938" y="4357688"/>
          <p14:tracePt t="58938" x="4579938" y="4367213"/>
          <p14:tracePt t="58956" x="4598988" y="4387850"/>
          <p14:tracePt t="58965" x="4619625" y="4397375"/>
          <p14:tracePt t="58985" x="4659313" y="4418013"/>
          <p14:tracePt t="59003" x="4760913" y="4448175"/>
          <p14:tracePt t="59016" x="4791075" y="4448175"/>
          <p14:tracePt t="59035" x="4851400" y="4457700"/>
          <p14:tracePt t="59049" x="4860925" y="4457700"/>
          <p14:tracePt t="59188" x="4870450" y="4457700"/>
          <p14:tracePt t="59194" x="4870450" y="4448175"/>
          <p14:tracePt t="59203" x="4870450" y="4427538"/>
          <p14:tracePt t="59216" x="4881563" y="4418013"/>
          <p14:tracePt t="59235" x="4881563" y="4367213"/>
          <p14:tracePt t="59249" x="4881563" y="4348163"/>
          <p14:tracePt t="59266" x="4891088" y="4257675"/>
          <p14:tracePt t="59284" x="4900613" y="4167188"/>
          <p14:tracePt t="59300" x="4960938" y="4016375"/>
          <p14:tracePt t="59316" x="5030788" y="3835400"/>
          <p14:tracePt t="59334" x="5060950" y="3756025"/>
          <p14:tracePt t="59352" x="5091113" y="3705225"/>
          <p14:tracePt t="59370" x="5102225" y="3705225"/>
          <p14:tracePt t="59383" x="5102225" y="3725863"/>
          <p14:tracePt t="59400" x="5102225" y="3705225"/>
          <p14:tracePt t="59417" x="5081588" y="3575050"/>
          <p14:tracePt t="59437" x="5091113" y="3514725"/>
          <p14:tracePt t="74353" x="5121275" y="3554413"/>
          <p14:tracePt t="74367" x="5132388" y="3594100"/>
          <p14:tracePt t="74375" x="5151438" y="3624263"/>
          <p14:tracePt t="74383" x="5172075" y="3654425"/>
          <p14:tracePt t="74399" x="5172075" y="3675063"/>
          <p14:tracePt t="74412" x="5172075" y="3725863"/>
          <p14:tracePt t="74430" x="5172075" y="3795713"/>
          <p14:tracePt t="74452" x="5172075" y="3916363"/>
          <p14:tracePt t="74462" x="5172075" y="3946525"/>
          <p14:tracePt t="74480" x="5162550" y="3995738"/>
          <p14:tracePt t="74495" x="5151438" y="4067175"/>
          <p14:tracePt t="74513" x="5121275" y="4127500"/>
          <p14:tracePt t="74530" x="5060950" y="4227513"/>
          <p14:tracePt t="74548" x="5051425" y="4287838"/>
          <p14:tracePt t="74563" x="5041900" y="4348163"/>
          <p14:tracePt t="74579" x="5041900" y="4387850"/>
          <p14:tracePt t="74596" x="5041900" y="4408488"/>
          <p14:tracePt t="74614" x="5041900" y="4418013"/>
          <p14:tracePt t="74629" x="5041900" y="4427538"/>
          <p14:tracePt t="74758" x="5041900" y="4438650"/>
          <p14:tracePt t="74867" x="5041900" y="4427538"/>
          <p14:tracePt t="74874" x="5041900" y="4418013"/>
          <p14:tracePt t="74883" x="5060950" y="4397375"/>
          <p14:tracePt t="74898" x="5081588" y="4357688"/>
          <p14:tracePt t="74899" x="5111750" y="4297363"/>
          <p14:tracePt t="74912" x="5141913" y="4246563"/>
          <p14:tracePt t="74934" x="5192713" y="4127500"/>
          <p14:tracePt t="74951" x="5232400" y="4046538"/>
          <p14:tracePt t="74964" x="5272088" y="3965575"/>
          <p14:tracePt t="74981" x="5332413" y="3886200"/>
          <p14:tracePt t="74998" x="5392738" y="3786188"/>
          <p14:tracePt t="75016" x="5473700" y="3695700"/>
          <p14:tracePt t="75032" x="5522913" y="3624263"/>
          <p14:tracePt t="75050" x="5603875" y="3533775"/>
          <p14:tracePt t="75063" x="5673725" y="3473450"/>
          <p14:tracePt t="75080" x="5734050" y="3433763"/>
          <p14:tracePt t="75097" x="5794375" y="3403600"/>
          <p14:tracePt t="75113" x="5835650" y="3384550"/>
          <p14:tracePt t="75130" x="5864225" y="3373438"/>
          <p14:tracePt t="75173" x="5875338" y="3373438"/>
          <p14:tracePt t="75188" x="5884863" y="3373438"/>
          <p14:tracePt t="75198" x="5915025" y="3373438"/>
          <p14:tracePt t="75203" x="5935663" y="3373438"/>
          <p14:tracePt t="75214" x="5965825" y="3373438"/>
          <p14:tracePt t="75231" x="6005513" y="3363913"/>
          <p14:tracePt t="75247" x="6045200" y="3354388"/>
          <p14:tracePt t="75263" x="6056313" y="3354388"/>
          <p14:tracePt t="75283" x="6056313" y="3343275"/>
          <p14:tracePt t="75296" x="6065838" y="3333750"/>
          <p14:tracePt t="75313" x="6096000" y="3324225"/>
          <p14:tracePt t="75330" x="6135688" y="3303588"/>
          <p14:tracePt t="75347" x="6237288" y="3263900"/>
          <p14:tracePt t="75364" x="6337300" y="3222625"/>
          <p14:tracePt t="75365" x="6367463" y="3203575"/>
          <p14:tracePt t="75380" x="6397625" y="3182938"/>
          <p14:tracePt t="75399" x="6477000" y="3143250"/>
          <p14:tracePt t="75414" x="6497638" y="3132138"/>
          <p14:tracePt t="75434" x="6507163" y="3132138"/>
          <p14:tracePt t="75459" x="6518275" y="3132138"/>
          <p14:tracePt t="75487" x="6527800" y="3132138"/>
          <p14:tracePt t="75500" x="6548438" y="3132138"/>
          <p14:tracePt t="75508" x="6557963" y="3132138"/>
          <p14:tracePt t="75515" x="6567488" y="3132138"/>
          <p14:tracePt t="75535" x="6618288" y="3132138"/>
          <p14:tracePt t="75549" x="6678613" y="3132138"/>
          <p14:tracePt t="75567" x="6738938" y="3132138"/>
          <p14:tracePt t="75582" x="6778625" y="3132138"/>
          <p14:tracePt t="77195" x="6789738" y="3101975"/>
          <p14:tracePt t="77201" x="6808788" y="2911475"/>
          <p14:tracePt t="77216" x="6838950" y="2500313"/>
          <p14:tracePt t="77232" x="6829425" y="1214438"/>
        </p14:tracePtLst>
      </p14:laserTrace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493B64E7-5443-9E4A-4AB7-0BF7ED197039}"/>
              </a:ext>
            </a:extLst>
          </p:cNvPr>
          <p:cNvSpPr>
            <a:spLocks noGrp="1"/>
          </p:cNvSpPr>
          <p:nvPr>
            <p:ph type="title"/>
          </p:nvPr>
        </p:nvSpPr>
        <p:spPr/>
        <p:txBody>
          <a:bodyPr>
            <a:normAutofit fontScale="90000"/>
          </a:bodyPr>
          <a:lstStyle/>
          <a:p>
            <a:r>
              <a:rPr lang="en-US" altLang="ja-JP" dirty="0"/>
              <a:t>Recent &amp; Planned launches and Instrument Updates that are relevant to GSICS </a:t>
            </a:r>
            <a:r>
              <a:rPr lang="en-US" altLang="ja-JP" dirty="0">
                <a:solidFill>
                  <a:schemeClr val="tx1"/>
                </a:solidFill>
              </a:rPr>
              <a:t>(3) AMSR3</a:t>
            </a:r>
            <a:endParaRPr lang="ja-JP" altLang="en-US" dirty="0">
              <a:solidFill>
                <a:schemeClr val="tx1"/>
              </a:solidFill>
            </a:endParaRPr>
          </a:p>
        </p:txBody>
      </p:sp>
      <p:pic>
        <p:nvPicPr>
          <p:cNvPr id="6" name="図 5" descr="水中を泳ぐ人の絵&#10;&#10;AI 生成コンテンツは誤りを含む可能性があります。">
            <a:extLst>
              <a:ext uri="{FF2B5EF4-FFF2-40B4-BE49-F238E27FC236}">
                <a16:creationId xmlns:a16="http://schemas.microsoft.com/office/drawing/2014/main" id="{C2F108D0-09EF-4168-F890-2307A623C59F}"/>
              </a:ext>
            </a:extLst>
          </p:cNvPr>
          <p:cNvPicPr>
            <a:picLocks noChangeAspect="1"/>
          </p:cNvPicPr>
          <p:nvPr/>
        </p:nvPicPr>
        <p:blipFill>
          <a:blip r:embed="rId5" cstate="print">
            <a:extLst>
              <a:ext uri="{28A0092B-C50C-407E-A947-70E740481C1C}">
                <a14:useLocalDpi xmlns:a14="http://schemas.microsoft.com/office/drawing/2010/main" val="0"/>
              </a:ext>
            </a:extLst>
          </a:blip>
          <a:srcRect l="5552" t="8447" r="4566" b="3376"/>
          <a:stretch>
            <a:fillRect/>
          </a:stretch>
        </p:blipFill>
        <p:spPr>
          <a:xfrm>
            <a:off x="66042" y="2123654"/>
            <a:ext cx="6117867" cy="3301932"/>
          </a:xfrm>
          <a:prstGeom prst="rect">
            <a:avLst/>
          </a:prstGeom>
        </p:spPr>
      </p:pic>
      <p:sp>
        <p:nvSpPr>
          <p:cNvPr id="10" name="テキスト ボックス 9">
            <a:extLst>
              <a:ext uri="{FF2B5EF4-FFF2-40B4-BE49-F238E27FC236}">
                <a16:creationId xmlns:a16="http://schemas.microsoft.com/office/drawing/2014/main" id="{C2F4D81E-6BDE-8C88-2D08-80D66A79E30F}"/>
              </a:ext>
            </a:extLst>
          </p:cNvPr>
          <p:cNvSpPr txBox="1"/>
          <p:nvPr/>
        </p:nvSpPr>
        <p:spPr>
          <a:xfrm>
            <a:off x="66042" y="5237160"/>
            <a:ext cx="5417389" cy="830997"/>
          </a:xfrm>
          <a:prstGeom prst="rect">
            <a:avLst/>
          </a:prstGeom>
          <a:noFill/>
        </p:spPr>
        <p:txBody>
          <a:bodyPr wrap="square">
            <a:spAutoFit/>
          </a:bodyPr>
          <a:lstStyle/>
          <a:p>
            <a:r>
              <a:rPr lang="en-US" altLang="ja-JP" sz="1600">
                <a:effectLst/>
                <a:latin typeface="Calibri" panose="020F0502020204030204" pitchFamily="34" charset="0"/>
                <a:ea typeface="Calibri" panose="020F0502020204030204" pitchFamily="34" charset="0"/>
                <a:cs typeface="Calibri" panose="020F0502020204030204" pitchFamily="34" charset="0"/>
              </a:rPr>
              <a:t>AMSR3 RGB composite image using 18.7, 89.0, and 165.5 GHz V-Pol. TB to highlight cloud/precipitation area in light green (15-17 Aug. 2025, Ascending) </a:t>
            </a:r>
            <a:endParaRPr lang="ja-JP" altLang="en-US" sz="1200">
              <a:latin typeface="Calibri" panose="020F0502020204030204" pitchFamily="34" charset="0"/>
              <a:cs typeface="Calibri" panose="020F0502020204030204" pitchFamily="34" charset="0"/>
            </a:endParaRPr>
          </a:p>
        </p:txBody>
      </p:sp>
      <p:sp>
        <p:nvSpPr>
          <p:cNvPr id="15" name="テキスト ボックス 14">
            <a:extLst>
              <a:ext uri="{FF2B5EF4-FFF2-40B4-BE49-F238E27FC236}">
                <a16:creationId xmlns:a16="http://schemas.microsoft.com/office/drawing/2014/main" id="{7AB4DA6F-C2F7-2978-DBAF-6AC0EE127FA2}"/>
              </a:ext>
            </a:extLst>
          </p:cNvPr>
          <p:cNvSpPr txBox="1"/>
          <p:nvPr/>
        </p:nvSpPr>
        <p:spPr>
          <a:xfrm>
            <a:off x="66042" y="6030713"/>
            <a:ext cx="6096000" cy="369332"/>
          </a:xfrm>
          <a:prstGeom prst="rect">
            <a:avLst/>
          </a:prstGeom>
          <a:noFill/>
        </p:spPr>
        <p:txBody>
          <a:bodyPr wrap="square">
            <a:spAutoFit/>
          </a:bodyPr>
          <a:lstStyle/>
          <a:p>
            <a:r>
              <a:rPr lang="ja-JP" altLang="en-US" dirty="0">
                <a:latin typeface="Calibri" panose="020F0502020204030204" pitchFamily="34" charset="0"/>
                <a:cs typeface="Calibri" panose="020F0502020204030204" pitchFamily="34" charset="0"/>
                <a:hlinkClick r:id="rId6"/>
              </a:rPr>
              <a:t>https://global.jaxa.jp/press/2025/09/20250905-1_e.html</a:t>
            </a:r>
            <a:endParaRPr lang="ja-JP" altLang="en-US" dirty="0">
              <a:latin typeface="Calibri" panose="020F0502020204030204" pitchFamily="34" charset="0"/>
              <a:cs typeface="Calibri" panose="020F0502020204030204" pitchFamily="34" charset="0"/>
            </a:endParaRPr>
          </a:p>
        </p:txBody>
      </p:sp>
      <p:sp>
        <p:nvSpPr>
          <p:cNvPr id="4" name="テキスト ボックス 3">
            <a:extLst>
              <a:ext uri="{FF2B5EF4-FFF2-40B4-BE49-F238E27FC236}">
                <a16:creationId xmlns:a16="http://schemas.microsoft.com/office/drawing/2014/main" id="{E6508756-3428-1FB5-BE40-67D0A23C559A}"/>
              </a:ext>
            </a:extLst>
          </p:cNvPr>
          <p:cNvSpPr txBox="1"/>
          <p:nvPr/>
        </p:nvSpPr>
        <p:spPr>
          <a:xfrm>
            <a:off x="66042" y="1132703"/>
            <a:ext cx="12059916" cy="1015663"/>
          </a:xfrm>
          <a:prstGeom prst="rect">
            <a:avLst/>
          </a:prstGeom>
          <a:noFill/>
        </p:spPr>
        <p:txBody>
          <a:bodyPr wrap="square" rtlCol="0">
            <a:spAutoFit/>
          </a:bodyPr>
          <a:lstStyle/>
          <a:p>
            <a:r>
              <a:rPr lang="en-US" altLang="ja-JP" sz="2000" dirty="0">
                <a:latin typeface="Calibri" panose="020F0502020204030204" pitchFamily="34" charset="0"/>
                <a:ea typeface="Calibri" panose="020F0502020204030204" pitchFamily="34" charset="0"/>
                <a:cs typeface="Calibri" panose="020F0502020204030204" pitchFamily="34" charset="0"/>
              </a:rPr>
              <a:t>AMSR3 started scientific observation from 11 Aug. 2025 and released first images on 5 Sep. 2025.</a:t>
            </a:r>
          </a:p>
          <a:p>
            <a:r>
              <a:rPr lang="en-US" altLang="ja-JP" sz="2000" dirty="0">
                <a:latin typeface="Calibri" panose="020F0502020204030204" pitchFamily="34" charset="0"/>
                <a:ea typeface="Calibri" panose="020F0502020204030204" pitchFamily="34" charset="0"/>
                <a:cs typeface="Calibri" panose="020F0502020204030204" pitchFamily="34" charset="0"/>
              </a:rPr>
              <a:t>It is currently in calibration/validation phase for preparing public data release (Ver.1.0) scheduled in the end of June/early Jul. 2026. Early data (Ver.0.1) has been provided to partner agencies since Nov. 2025.</a:t>
            </a:r>
            <a:endParaRPr kumimoji="1" lang="ja-JP" altLang="en-US" sz="2000" dirty="0">
              <a:latin typeface="Calibri" panose="020F0502020204030204" pitchFamily="34" charset="0"/>
              <a:cs typeface="Calibri" panose="020F0502020204030204" pitchFamily="34" charset="0"/>
            </a:endParaRPr>
          </a:p>
        </p:txBody>
      </p:sp>
      <p:sp>
        <p:nvSpPr>
          <p:cNvPr id="2" name="テキスト ボックス 1">
            <a:extLst>
              <a:ext uri="{FF2B5EF4-FFF2-40B4-BE49-F238E27FC236}">
                <a16:creationId xmlns:a16="http://schemas.microsoft.com/office/drawing/2014/main" id="{E09BC1DA-ECD6-5933-F6C1-753B93527C28}"/>
              </a:ext>
            </a:extLst>
          </p:cNvPr>
          <p:cNvSpPr txBox="1"/>
          <p:nvPr/>
        </p:nvSpPr>
        <p:spPr>
          <a:xfrm>
            <a:off x="5073884" y="6391825"/>
            <a:ext cx="4153667" cy="307777"/>
          </a:xfrm>
          <a:prstGeom prst="rect">
            <a:avLst/>
          </a:prstGeom>
          <a:noFill/>
          <a:ln w="12700">
            <a:solidFill>
              <a:srgbClr val="FF0000"/>
            </a:solidFill>
          </a:ln>
        </p:spPr>
        <p:txBody>
          <a:bodyPr wrap="square" lIns="0" tIns="0" rIns="0" bIns="0" rtlCol="0">
            <a:spAutoFit/>
          </a:bodyPr>
          <a:lstStyle/>
          <a:p>
            <a:pPr algn="ctr"/>
            <a:r>
              <a:rPr lang="en-US" altLang="ja-JP" sz="2000" dirty="0">
                <a:solidFill>
                  <a:srgbClr val="FF0000"/>
                </a:solidFill>
                <a:latin typeface="Arial" panose="020B0604020202020204" pitchFamily="34" charset="0"/>
                <a:cs typeface="Arial" panose="020B0604020202020204" pitchFamily="34" charset="0"/>
              </a:rPr>
              <a:t>I</a:t>
            </a:r>
            <a:r>
              <a:rPr kumimoji="1" lang="en-US" altLang="ja-JP" sz="2000" dirty="0">
                <a:solidFill>
                  <a:srgbClr val="FF0000"/>
                </a:solidFill>
                <a:latin typeface="Arial" panose="020B0604020202020204" pitchFamily="34" charset="0"/>
                <a:cs typeface="Arial" panose="020B0604020202020204" pitchFamily="34" charset="0"/>
              </a:rPr>
              <a:t>nitial </a:t>
            </a:r>
            <a:r>
              <a:rPr kumimoji="1" lang="en-US" altLang="ja-JP" sz="2000" dirty="0" err="1">
                <a:solidFill>
                  <a:srgbClr val="FF0000"/>
                </a:solidFill>
                <a:latin typeface="Arial" panose="020B0604020202020204" pitchFamily="34" charset="0"/>
                <a:cs typeface="Arial" panose="020B0604020202020204" pitchFamily="34" charset="0"/>
              </a:rPr>
              <a:t>cal</a:t>
            </a:r>
            <a:r>
              <a:rPr kumimoji="1" lang="en-US" altLang="ja-JP" sz="2000" dirty="0">
                <a:solidFill>
                  <a:srgbClr val="FF0000"/>
                </a:solidFill>
                <a:latin typeface="Arial" panose="020B0604020202020204" pitchFamily="34" charset="0"/>
                <a:cs typeface="Arial" panose="020B0604020202020204" pitchFamily="34" charset="0"/>
              </a:rPr>
              <a:t>/</a:t>
            </a:r>
            <a:r>
              <a:rPr kumimoji="1" lang="en-US" altLang="ja-JP" sz="2000" dirty="0" err="1">
                <a:solidFill>
                  <a:srgbClr val="FF0000"/>
                </a:solidFill>
                <a:latin typeface="Arial" panose="020B0604020202020204" pitchFamily="34" charset="0"/>
                <a:cs typeface="Arial" panose="020B0604020202020204" pitchFamily="34" charset="0"/>
              </a:rPr>
              <a:t>val</a:t>
            </a:r>
            <a:r>
              <a:rPr kumimoji="1" lang="en-US" altLang="ja-JP" sz="2000" dirty="0">
                <a:solidFill>
                  <a:srgbClr val="FF0000"/>
                </a:solidFill>
                <a:latin typeface="Arial" panose="020B0604020202020204" pitchFamily="34" charset="0"/>
                <a:cs typeface="Arial" panose="020B0604020202020204" pitchFamily="34" charset="0"/>
              </a:rPr>
              <a:t> phase until </a:t>
            </a:r>
            <a:r>
              <a:rPr lang="en-US" altLang="ja-JP" sz="2000" dirty="0">
                <a:solidFill>
                  <a:srgbClr val="FF0000"/>
                </a:solidFill>
                <a:latin typeface="Arial" panose="020B0604020202020204" pitchFamily="34" charset="0"/>
                <a:cs typeface="Arial" panose="020B0604020202020204" pitchFamily="34" charset="0"/>
              </a:rPr>
              <a:t>Jun.</a:t>
            </a:r>
            <a:r>
              <a:rPr kumimoji="1" lang="en-US" altLang="ja-JP" sz="2000" dirty="0">
                <a:solidFill>
                  <a:srgbClr val="FF0000"/>
                </a:solidFill>
                <a:latin typeface="Arial" panose="020B0604020202020204" pitchFamily="34" charset="0"/>
                <a:cs typeface="Arial" panose="020B0604020202020204" pitchFamily="34" charset="0"/>
              </a:rPr>
              <a:t> 2026</a:t>
            </a:r>
            <a:endParaRPr kumimoji="1" lang="ja-JP" altLang="en-US" sz="2000" dirty="0">
              <a:solidFill>
                <a:srgbClr val="FF0000"/>
              </a:solidFill>
              <a:latin typeface="Arial" panose="020B0604020202020204" pitchFamily="34" charset="0"/>
              <a:cs typeface="Arial" panose="020B0604020202020204" pitchFamily="34" charset="0"/>
            </a:endParaRPr>
          </a:p>
        </p:txBody>
      </p:sp>
      <p:pic>
        <p:nvPicPr>
          <p:cNvPr id="8" name="図 7">
            <a:extLst>
              <a:ext uri="{FF2B5EF4-FFF2-40B4-BE49-F238E27FC236}">
                <a16:creationId xmlns:a16="http://schemas.microsoft.com/office/drawing/2014/main" id="{7BB28D31-AF20-F4F5-98E9-D4265BF92A33}"/>
              </a:ext>
            </a:extLst>
          </p:cNvPr>
          <p:cNvPicPr>
            <a:picLocks noChangeAspect="1"/>
          </p:cNvPicPr>
          <p:nvPr/>
        </p:nvPicPr>
        <p:blipFill>
          <a:blip r:embed="rId7"/>
          <a:srcRect r="32834"/>
          <a:stretch>
            <a:fillRect/>
          </a:stretch>
        </p:blipFill>
        <p:spPr>
          <a:xfrm>
            <a:off x="6447552" y="2087362"/>
            <a:ext cx="5163094" cy="2835895"/>
          </a:xfrm>
          <a:prstGeom prst="rect">
            <a:avLst/>
          </a:prstGeom>
        </p:spPr>
      </p:pic>
      <p:pic>
        <p:nvPicPr>
          <p:cNvPr id="13" name="図 12">
            <a:extLst>
              <a:ext uri="{FF2B5EF4-FFF2-40B4-BE49-F238E27FC236}">
                <a16:creationId xmlns:a16="http://schemas.microsoft.com/office/drawing/2014/main" id="{A7C9300B-87D4-1C46-5C9F-DEE2FDC574D9}"/>
              </a:ext>
            </a:extLst>
          </p:cNvPr>
          <p:cNvPicPr>
            <a:picLocks noChangeAspect="1"/>
          </p:cNvPicPr>
          <p:nvPr/>
        </p:nvPicPr>
        <p:blipFill>
          <a:blip r:embed="rId7"/>
          <a:srcRect l="67484" r="-140" b="9155"/>
          <a:stretch>
            <a:fillRect/>
          </a:stretch>
        </p:blipFill>
        <p:spPr>
          <a:xfrm>
            <a:off x="9227551" y="4299798"/>
            <a:ext cx="2510285" cy="2576250"/>
          </a:xfrm>
          <a:prstGeom prst="rect">
            <a:avLst/>
          </a:prstGeom>
        </p:spPr>
      </p:pic>
      <p:sp>
        <p:nvSpPr>
          <p:cNvPr id="17" name="object 26">
            <a:extLst>
              <a:ext uri="{FF2B5EF4-FFF2-40B4-BE49-F238E27FC236}">
                <a16:creationId xmlns:a16="http://schemas.microsoft.com/office/drawing/2014/main" id="{EC9EB025-50F5-BFA0-EE48-330D1FFA54C0}"/>
              </a:ext>
            </a:extLst>
          </p:cNvPr>
          <p:cNvSpPr txBox="1">
            <a:spLocks noGrp="1"/>
          </p:cNvSpPr>
          <p:nvPr>
            <p:ph type="sldNum" sz="quarter" idx="12"/>
          </p:nvPr>
        </p:nvSpPr>
        <p:spPr>
          <a:xfrm>
            <a:off x="11682762" y="6460067"/>
            <a:ext cx="504851" cy="397936"/>
          </a:xfrm>
          <a:prstGeom prst="rect">
            <a:avLst/>
          </a:prstGeom>
          <a:noFill/>
          <a:ln>
            <a:noFill/>
          </a:ln>
        </p:spPr>
        <p:txBody>
          <a:bodyPr spcFirstLastPara="1" vert="horz" wrap="square" lIns="86750" tIns="43375" rIns="86750" bIns="43375" rtlCol="0" anchor="t"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rgbClr val="000000"/>
              </a:buClr>
              <a:buFont typeface="Arial"/>
              <a:buNone/>
              <a:defRPr sz="1600" b="0" i="0" u="none" strike="noStrike" cap="none">
                <a:solidFill>
                  <a:schemeClr val="lt1"/>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Font typeface="Arial"/>
              <a:buNone/>
              <a:defRPr sz="1600" b="0" i="0" u="none" strike="noStrike" cap="none">
                <a:solidFill>
                  <a:schemeClr val="lt1"/>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Font typeface="Arial"/>
              <a:buNone/>
              <a:defRPr sz="1600" b="0" i="0" u="none" strike="noStrike" cap="none">
                <a:solidFill>
                  <a:schemeClr val="lt1"/>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Font typeface="Arial"/>
              <a:buNone/>
              <a:defRPr sz="1600" b="0" i="0" u="none" strike="noStrike" cap="none">
                <a:solidFill>
                  <a:schemeClr val="lt1"/>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Font typeface="Arial"/>
              <a:buNone/>
              <a:defRPr sz="1600" b="0" i="0" u="none" strike="noStrike" cap="none">
                <a:solidFill>
                  <a:schemeClr val="lt1"/>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Font typeface="Arial"/>
              <a:buNone/>
              <a:defRPr sz="1600" b="0" i="0" u="none" strike="noStrike" cap="none">
                <a:solidFill>
                  <a:schemeClr val="lt1"/>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Font typeface="Arial"/>
              <a:buNone/>
              <a:defRPr sz="1600" b="0" i="0" u="none" strike="noStrike" cap="none">
                <a:solidFill>
                  <a:schemeClr val="lt1"/>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Font typeface="Arial"/>
              <a:buNone/>
              <a:defRPr sz="1600" b="0" i="0" u="none" strike="noStrike" cap="none">
                <a:solidFill>
                  <a:schemeClr val="lt1"/>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Font typeface="Arial"/>
              <a:buNone/>
              <a:defRPr sz="1600" b="0" i="0" u="none" strike="noStrike" cap="none">
                <a:solidFill>
                  <a:schemeClr val="lt1"/>
                </a:solidFill>
                <a:latin typeface="Calibri"/>
                <a:ea typeface="Calibri"/>
                <a:cs typeface="Calibri"/>
                <a:sym typeface="Calibri"/>
              </a:defRPr>
            </a:lvl9pPr>
          </a:lstStyle>
          <a:p>
            <a:fld id="{00000000-1234-1234-1234-123412341234}" type="slidenum">
              <a:rPr lang="en-US" smtClean="0"/>
              <a:pPr/>
              <a:t>5</a:t>
            </a:fld>
            <a:endParaRPr lang="en-US" altLang="ja-JP"/>
          </a:p>
        </p:txBody>
      </p:sp>
      <p:pic>
        <p:nvPicPr>
          <p:cNvPr id="9" name="オーディオ 8">
            <a:hlinkClick r:id="" action="ppaction://media"/>
            <a:extLst>
              <a:ext uri="{FF2B5EF4-FFF2-40B4-BE49-F238E27FC236}">
                <a16:creationId xmlns:a16="http://schemas.microsoft.com/office/drawing/2014/main" id="{546D3002-FFEB-0995-4BFD-6A2FB59C3A1D}"/>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479205096"/>
      </p:ext>
    </p:extLst>
  </p:cSld>
  <p:clrMapOvr>
    <a:masterClrMapping/>
  </p:clrMapOvr>
  <mc:AlternateContent xmlns:mc="http://schemas.openxmlformats.org/markup-compatibility/2006">
    <mc:Choice xmlns:p14="http://schemas.microsoft.com/office/powerpoint/2010/main" Requires="p14">
      <p:transition spd="slow" p14:dur="2000" advTm="72397"/>
    </mc:Choice>
    <mc:Fallback>
      <p:transition spd="slow" advTm="723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extLst>
    <p:ext uri="{3A86A75C-4F4B-4683-9AE1-C65F6400EC91}">
      <p14:laserTraceLst xmlns:p14="http://schemas.microsoft.com/office/powerpoint/2010/main">
        <p14:tracePtLst>
          <p14:tracePt t="1414" x="6086475" y="3354388"/>
          <p14:tracePt t="1750" x="6086475" y="3343275"/>
          <p14:tracePt t="1766" x="6086475" y="3333750"/>
          <p14:tracePt t="1782" x="6086475" y="3313113"/>
          <p14:tracePt t="1791" x="6086475" y="3303588"/>
          <p14:tracePt t="1805" x="6086475" y="3294063"/>
          <p14:tracePt t="1814" x="6086475" y="3282950"/>
          <p14:tracePt t="1830" x="6086475" y="3273425"/>
          <p14:tracePt t="4150" x="6086475" y="3263900"/>
          <p14:tracePt t="4166" x="6096000" y="3263900"/>
          <p14:tracePt t="4182" x="6105525" y="3252788"/>
          <p14:tracePt t="4229" x="6105525" y="3243263"/>
          <p14:tracePt t="5073" x="6096000" y="3252788"/>
          <p14:tracePt t="5078" x="6075363" y="3263900"/>
          <p14:tracePt t="5085" x="6056313" y="3282950"/>
          <p14:tracePt t="5095" x="6035675" y="3294063"/>
          <p14:tracePt t="5112" x="5975350" y="3324225"/>
          <p14:tracePt t="5129" x="5935663" y="3354388"/>
          <p14:tracePt t="5147" x="5884863" y="3394075"/>
          <p14:tracePt t="5166" x="5815013" y="3473450"/>
          <p14:tracePt t="5180" x="5754688" y="3533775"/>
          <p14:tracePt t="5196" x="5724525" y="3575050"/>
          <p14:tracePt t="5214" x="5694363" y="3605213"/>
          <p14:tracePt t="5233" x="5673725" y="3614738"/>
          <p14:tracePt t="5244" x="5664200" y="3624263"/>
          <p14:tracePt t="5265" x="5654675" y="3635375"/>
          <p14:tracePt t="5279" x="5643563" y="3635375"/>
          <p14:tracePt t="5294" x="5634038" y="3644900"/>
          <p14:tracePt t="5311" x="5624513" y="3644900"/>
          <p14:tracePt t="5327" x="5624513" y="3654425"/>
          <p14:tracePt t="5344" x="5613400" y="3654425"/>
          <p14:tracePt t="5361" x="5603875" y="3654425"/>
          <p14:tracePt t="5389" x="5603875" y="3665538"/>
          <p14:tracePt t="5414" x="5594350" y="3665538"/>
          <p14:tracePt t="14975" x="5583238" y="3675063"/>
          <p14:tracePt t="14991" x="5573713" y="3695700"/>
          <p14:tracePt t="15008" x="5564188" y="3705225"/>
          <p14:tracePt t="15033" x="5564188" y="3725863"/>
          <p14:tracePt t="15056" x="5564188" y="3735388"/>
          <p14:tracePt t="15064" x="5553075" y="3735388"/>
          <p14:tracePt t="15824" x="5553075" y="3756025"/>
          <p14:tracePt t="15829" x="5543550" y="3775075"/>
          <p14:tracePt t="15839" x="5534025" y="3805238"/>
          <p14:tracePt t="15859" x="5503863" y="3875088"/>
          <p14:tracePt t="15871" x="5492750" y="3916363"/>
          <p14:tracePt t="15890" x="5473700" y="3956050"/>
          <p14:tracePt t="15903" x="5473700" y="3976688"/>
          <p14:tracePt t="15920" x="5462588" y="3995738"/>
          <p14:tracePt t="15938" x="5453063" y="4016375"/>
          <p14:tracePt t="15954" x="5443538" y="4037013"/>
          <p14:tracePt t="15970" x="5443538" y="4056063"/>
          <p14:tracePt t="15988" x="5443538" y="4086225"/>
          <p14:tracePt t="16004" x="5422900" y="4116388"/>
          <p14:tracePt t="16022" x="5413375" y="4146550"/>
          <p14:tracePt t="16038" x="5392738" y="4167188"/>
          <p14:tracePt t="16054" x="5383213" y="4197350"/>
          <p14:tracePt t="16070" x="5373688" y="4217988"/>
          <p14:tracePt t="16091" x="5362575" y="4246563"/>
          <p14:tracePt t="16103" x="5343525" y="4267200"/>
          <p14:tracePt t="16121" x="5313363" y="4306888"/>
          <p14:tracePt t="16139" x="5283200" y="4357688"/>
          <p14:tracePt t="16153" x="5241925" y="4387850"/>
          <p14:tracePt t="16176" x="5111750" y="4448175"/>
          <p14:tracePt t="16190" x="5011738" y="4487863"/>
          <p14:tracePt t="16206" x="4881563" y="4548188"/>
          <p14:tracePt t="16222" x="4749800" y="4578350"/>
          <p14:tracePt t="16239" x="4640263" y="4629150"/>
          <p14:tracePt t="16253" x="4489450" y="4678363"/>
          <p14:tracePt t="16271" x="4378325" y="4719638"/>
          <p14:tracePt t="16287" x="4268788" y="4768850"/>
          <p14:tracePt t="16304" x="4178300" y="4810125"/>
          <p14:tracePt t="16322" x="4117975" y="4829175"/>
          <p14:tracePt t="16337" x="4057650" y="4849813"/>
          <p14:tracePt t="16359" x="3976688" y="4879975"/>
          <p14:tracePt t="16371" x="3957638" y="4889500"/>
          <p14:tracePt t="16388" x="3927475" y="4910138"/>
          <p14:tracePt t="16389" x="3916363" y="4919663"/>
          <p14:tracePt t="16407" x="3886200" y="4930775"/>
          <p14:tracePt t="16421" x="3867150" y="4949825"/>
          <p14:tracePt t="16444" x="3856038" y="4960938"/>
          <p14:tracePt t="16454" x="3846513" y="4970463"/>
          <p14:tracePt t="16476" x="3836988" y="4991100"/>
          <p14:tracePt t="16493" x="3825875" y="4991100"/>
          <p14:tracePt t="16509" x="3825875" y="5000625"/>
          <p14:tracePt t="16521" x="3825875" y="5010150"/>
          <p14:tracePt t="16539" x="3816350" y="5021263"/>
          <p14:tracePt t="16555" x="3806825" y="5030788"/>
          <p14:tracePt t="16573" x="3786188" y="5080000"/>
          <p14:tracePt t="16588" x="3756025" y="5110163"/>
          <p14:tracePt t="16604" x="3735388" y="5121275"/>
          <p14:tracePt t="16622" x="3705225" y="5140325"/>
          <p14:tracePt t="16638" x="3644900" y="5140325"/>
          <p14:tracePt t="16658" x="3495675" y="5140325"/>
          <p14:tracePt t="16670" x="3263900" y="5100638"/>
          <p14:tracePt t="16687" x="2973388" y="5021263"/>
          <p14:tracePt t="16708" x="2651125" y="4889500"/>
          <p14:tracePt t="16726" x="2390775" y="4729163"/>
          <p14:tracePt t="16739" x="2339975" y="4678363"/>
          <p14:tracePt t="16756" x="2300288" y="4538663"/>
          <p14:tracePt t="16772" x="2289175" y="4337050"/>
          <p14:tracePt t="16788" x="2319338" y="4106863"/>
          <p14:tracePt t="16804" x="2379663" y="3875088"/>
          <p14:tracePt t="16822" x="2490788" y="3584575"/>
          <p14:tracePt t="16838" x="2581275" y="3454400"/>
          <p14:tracePt t="16859" x="2671763" y="3354388"/>
          <p14:tracePt t="16874" x="2751138" y="3294063"/>
          <p14:tracePt t="16889" x="2822575" y="3243263"/>
          <p14:tracePt t="16905" x="2882900" y="3222625"/>
          <p14:tracePt t="16922" x="2932113" y="3222625"/>
          <p14:tracePt t="16939" x="2982913" y="3222625"/>
          <p14:tracePt t="16959" x="3033713" y="3222625"/>
          <p14:tracePt t="16971" x="3062288" y="3222625"/>
          <p14:tracePt t="16988" x="3143250" y="3243263"/>
          <p14:tracePt t="17005" x="3243263" y="3294063"/>
          <p14:tracePt t="17006" x="3294063" y="3313113"/>
          <p14:tracePt t="17021" x="3333750" y="3333750"/>
          <p14:tracePt t="17022" x="3363913" y="3333750"/>
          <p14:tracePt t="17038" x="3394075" y="3354388"/>
          <p14:tracePt t="17057" x="3414713" y="3363913"/>
          <p14:tracePt t="17072" x="3424238" y="3363913"/>
          <p14:tracePt t="17092" x="3435350" y="3373438"/>
          <p14:tracePt t="17106" x="3454400" y="3384550"/>
          <p14:tracePt t="17121" x="3495675" y="3394075"/>
          <p14:tracePt t="17141" x="3544888" y="3414713"/>
          <p14:tracePt t="17155" x="3614738" y="3424238"/>
          <p14:tracePt t="17177" x="3725863" y="3424238"/>
          <p14:tracePt t="17188" x="3765550" y="3433763"/>
          <p14:tracePt t="17209" x="3906838" y="3433763"/>
          <p14:tracePt t="17225" x="3976688" y="3433763"/>
          <p14:tracePt t="17239" x="4046538" y="3443288"/>
          <p14:tracePt t="17257" x="4117975" y="3463925"/>
          <p14:tracePt t="17273" x="4178300" y="3463925"/>
          <p14:tracePt t="17288" x="4248150" y="3484563"/>
          <p14:tracePt t="17305" x="4278313" y="3494088"/>
          <p14:tracePt t="17306" x="4298950" y="3494088"/>
          <p14:tracePt t="17321" x="4338638" y="3514725"/>
          <p14:tracePt t="17341" x="4368800" y="3524250"/>
          <p14:tracePt t="17358" x="4378325" y="3533775"/>
          <p14:tracePt t="17373" x="4398963" y="3563938"/>
          <p14:tracePt t="17392" x="4438650" y="3605213"/>
          <p14:tracePt t="17407" x="4438650" y="3635375"/>
          <p14:tracePt t="17422" x="4468813" y="3654425"/>
          <p14:tracePt t="17441" x="4489450" y="3695700"/>
          <p14:tracePt t="17458" x="4498975" y="3725863"/>
          <p14:tracePt t="17473" x="4508500" y="3756025"/>
          <p14:tracePt t="17491" x="4519613" y="3775075"/>
          <p14:tracePt t="17520" x="4529138" y="3786188"/>
          <p14:tracePt t="17553" x="4529138" y="3795713"/>
          <p14:tracePt t="20163" x="4529138" y="3825875"/>
          <p14:tracePt t="20170" x="4519613" y="3875088"/>
          <p14:tracePt t="20179" x="4478338" y="3935413"/>
          <p14:tracePt t="20191" x="4449763" y="4025900"/>
          <p14:tracePt t="20208" x="4348163" y="4267200"/>
          <p14:tracePt t="20226" x="4117975" y="4689475"/>
          <p14:tracePt t="20241" x="4067175" y="4789488"/>
          <p14:tracePt t="20258" x="3967163" y="5049838"/>
          <p14:tracePt t="20273" x="3937000" y="5130800"/>
          <p14:tracePt t="20291" x="3836988" y="5341938"/>
          <p14:tracePt t="20307" x="3806825" y="5441950"/>
          <p14:tracePt t="20324" x="3756025" y="5522913"/>
          <p14:tracePt t="20340" x="3725863" y="5562600"/>
          <p14:tracePt t="20357" x="3716338" y="5583238"/>
          <p14:tracePt t="20379" x="3716338" y="5592763"/>
          <p14:tracePt t="20392" x="3705225" y="5592763"/>
          <p14:tracePt t="20408" x="3695700" y="5602288"/>
          <p14:tracePt t="20425" x="3675063" y="5622925"/>
          <p14:tracePt t="20442" x="3625850" y="5632450"/>
          <p14:tracePt t="20457" x="3614738" y="5643563"/>
          <p14:tracePt t="20458" x="3595688" y="5673725"/>
          <p14:tracePt t="20474" x="3575050" y="5692775"/>
          <p14:tracePt t="20491" x="3524250" y="5753100"/>
          <p14:tracePt t="20507" x="3475038" y="5813425"/>
          <p14:tracePt t="20524" x="3424238" y="5864225"/>
          <p14:tracePt t="20541" x="3384550" y="5894388"/>
          <p14:tracePt t="20641" x="3384550" y="5903913"/>
          <p14:tracePt t="20673" x="3384550" y="5894388"/>
          <p14:tracePt t="20682" x="3384550" y="5873750"/>
          <p14:tracePt t="20691" x="3384550" y="5864225"/>
          <p14:tracePt t="20707" x="3405188" y="5824538"/>
          <p14:tracePt t="20724" x="3435350" y="5753100"/>
          <p14:tracePt t="20740" x="3475038" y="5692775"/>
          <p14:tracePt t="20758" x="3535363" y="5622925"/>
          <p14:tracePt t="20774" x="3584575" y="5553075"/>
          <p14:tracePt t="20791" x="3644900" y="5511800"/>
          <p14:tracePt t="20807" x="3686175" y="5481638"/>
          <p14:tracePt t="20824" x="3705225" y="5472113"/>
          <p14:tracePt t="20851" x="3716338" y="5472113"/>
          <p14:tracePt t="21012" x="3725863" y="5472113"/>
          <p14:tracePt t="21043" x="3735388" y="5472113"/>
          <p14:tracePt t="21051" x="3746500" y="5472113"/>
          <p14:tracePt t="21068" x="3756025" y="5492750"/>
          <p14:tracePt t="21076" x="3786188" y="5492750"/>
          <p14:tracePt t="21091" x="3795713" y="5511800"/>
          <p14:tracePt t="21108" x="3846513" y="5541963"/>
          <p14:tracePt t="21124" x="3856038" y="5553075"/>
          <p14:tracePt t="21144" x="3867150" y="5553075"/>
          <p14:tracePt t="21160" x="3876675" y="5553075"/>
          <p14:tracePt t="21174" x="3886200" y="5562600"/>
          <p14:tracePt t="21192" x="3897313" y="5562600"/>
          <p14:tracePt t="21350" x="3906838" y="5553075"/>
          <p14:tracePt t="21366" x="3906838" y="5541963"/>
          <p14:tracePt t="21381" x="3906838" y="5532438"/>
          <p14:tracePt t="21398" x="3916363" y="5522913"/>
          <p14:tracePt t="21437" x="3927475" y="5522913"/>
          <p14:tracePt t="21453" x="3927475" y="5511800"/>
          <p14:tracePt t="21717" x="3937000" y="5511800"/>
          <p14:tracePt t="21733" x="3946525" y="5511800"/>
          <p14:tracePt t="21744" x="3946525" y="5532438"/>
          <p14:tracePt t="21750" x="3967163" y="5553075"/>
          <p14:tracePt t="21758" x="3976688" y="5562600"/>
          <p14:tracePt t="21776" x="4006850" y="5602288"/>
          <p14:tracePt t="21792" x="4037013" y="5643563"/>
          <p14:tracePt t="21809" x="4076700" y="5683250"/>
          <p14:tracePt t="21826" x="4106863" y="5713413"/>
          <p14:tracePt t="21843" x="4137025" y="5734050"/>
          <p14:tracePt t="21859" x="4148138" y="5743575"/>
          <p14:tracePt t="21875" x="4157663" y="5743575"/>
          <p14:tracePt t="21910" x="4167188" y="5743575"/>
          <p14:tracePt t="21950" x="4178300" y="5743575"/>
          <p14:tracePt t="21957" x="4178300" y="5734050"/>
          <p14:tracePt t="21966" x="4187825" y="5722938"/>
          <p14:tracePt t="21983" x="4187825" y="5713413"/>
          <p14:tracePt t="21999" x="4197350" y="5713413"/>
          <p14:tracePt t="22008" x="4208463" y="5713413"/>
          <p14:tracePt t="22025" x="4208463" y="5703888"/>
          <p14:tracePt t="22042" x="4217988" y="5703888"/>
          <p14:tracePt t="22063" x="4238625" y="5683250"/>
          <p14:tracePt t="22077" x="4278313" y="5683250"/>
          <p14:tracePt t="22092" x="4329113" y="5673725"/>
          <p14:tracePt t="22108" x="4408488" y="5673725"/>
          <p14:tracePt t="22125" x="4489450" y="5673725"/>
          <p14:tracePt t="22142" x="4568825" y="5673725"/>
          <p14:tracePt t="22159" x="4640263" y="5662613"/>
          <p14:tracePt t="22176" x="4689475" y="5653088"/>
          <p14:tracePt t="22193" x="4710113" y="5653088"/>
          <p14:tracePt t="22209" x="4719638" y="5643563"/>
          <p14:tracePt t="22226" x="4730750" y="5643563"/>
          <p14:tracePt t="22242" x="4730750" y="5632450"/>
          <p14:tracePt t="22260" x="4740275" y="5622925"/>
          <p14:tracePt t="22278" x="4749800" y="5622925"/>
          <p14:tracePt t="22293" x="4760913" y="5613400"/>
          <p14:tracePt t="22321" x="4770438" y="5613400"/>
          <p14:tracePt t="22344" x="4770438" y="5602288"/>
          <p14:tracePt t="22360" x="4779963" y="5602288"/>
          <p14:tracePt t="22376" x="4791075" y="5602288"/>
          <p14:tracePt t="22392" x="4800600" y="5602288"/>
          <p14:tracePt t="22408" x="4810125" y="5592763"/>
          <p14:tracePt t="22425" x="4821238" y="5592763"/>
          <p14:tracePt t="22440" x="4830763" y="5592763"/>
          <p14:tracePt t="22455" x="4840288" y="5592763"/>
          <p14:tracePt t="22481" x="4851400" y="5592763"/>
          <p14:tracePt t="23673" x="4860925" y="5592763"/>
          <p14:tracePt t="25230" x="4881563" y="5592763"/>
          <p14:tracePt t="25237" x="4900613" y="5592763"/>
          <p14:tracePt t="25246" x="4921250" y="5592763"/>
          <p14:tracePt t="25263" x="4960938" y="5592763"/>
          <p14:tracePt t="25280" x="5000625" y="5583238"/>
          <p14:tracePt t="25294" x="5021263" y="5583238"/>
          <p14:tracePt t="25313" x="5030788" y="5583238"/>
          <p14:tracePt t="25330" x="5041900" y="5583238"/>
          <p14:tracePt t="25345" x="5072063" y="5562600"/>
          <p14:tracePt t="25361" x="5091113" y="5553075"/>
          <p14:tracePt t="25379" x="5111750" y="5541963"/>
          <p14:tracePt t="25394" x="5132388" y="5522913"/>
          <p14:tracePt t="25412" x="5151438" y="5511800"/>
          <p14:tracePt t="25428" x="5162550" y="5502275"/>
          <p14:tracePt t="25445" x="5192713" y="5502275"/>
          <p14:tracePt t="25462" x="5211763" y="5502275"/>
          <p14:tracePt t="25503" x="5222875" y="5502275"/>
          <p14:tracePt t="26112" x="5222875" y="5492750"/>
          <p14:tracePt t="26151" x="5222875" y="5481638"/>
          <p14:tracePt t="26924" x="5222875" y="5472113"/>
          <p14:tracePt t="27013" x="5222875" y="5462588"/>
          <p14:tracePt t="27044" x="5222875" y="5451475"/>
          <p14:tracePt t="27437" x="5222875" y="5441950"/>
          <p14:tracePt t="27501" x="5222875" y="5432425"/>
          <p14:tracePt t="27616" x="5222875" y="5422900"/>
          <p14:tracePt t="27716" x="5211763" y="5422900"/>
          <p14:tracePt t="29704" x="5202238" y="5422900"/>
          <p14:tracePt t="29705" x="5181600" y="5422900"/>
          <p14:tracePt t="29716" x="5162550" y="5422900"/>
          <p14:tracePt t="29732" x="5102225" y="5441950"/>
          <p14:tracePt t="29748" x="5021263" y="5462588"/>
          <p14:tracePt t="29765" x="4940300" y="5481638"/>
          <p14:tracePt t="29781" x="4881563" y="5492750"/>
          <p14:tracePt t="29799" x="4810125" y="5502275"/>
          <p14:tracePt t="29815" x="4770438" y="5522913"/>
          <p14:tracePt t="29832" x="4710113" y="5553075"/>
          <p14:tracePt t="29849" x="4619625" y="5602288"/>
          <p14:tracePt t="29865" x="4529138" y="5673725"/>
          <p14:tracePt t="29882" x="4408488" y="5753100"/>
          <p14:tracePt t="29884" x="4338638" y="5794375"/>
          <p14:tracePt t="29898" x="4208463" y="5853113"/>
          <p14:tracePt t="29914" x="4127500" y="5903913"/>
          <p14:tracePt t="29932" x="4057650" y="5954713"/>
          <p14:tracePt t="29954" x="3927475" y="6015038"/>
          <p14:tracePt t="29965" x="3897313" y="6045200"/>
          <p14:tracePt t="29986" x="3806825" y="6084888"/>
          <p14:tracePt t="29998" x="3795713" y="6084888"/>
          <p14:tracePt t="30075" x="3786188" y="6084888"/>
          <p14:tracePt t="30082" x="3776663" y="6094413"/>
          <p14:tracePt t="30099" x="3765550" y="6094413"/>
          <p14:tracePt t="30115" x="3765550" y="6105525"/>
          <p14:tracePt t="30123" x="3756025" y="6115050"/>
          <p14:tracePt t="30138" x="3756025" y="6124575"/>
          <p14:tracePt t="30148" x="3746500" y="6124575"/>
          <p14:tracePt t="30165" x="3735388" y="6135688"/>
          <p14:tracePt t="30182" x="3725863" y="6145213"/>
          <p14:tracePt t="30200" x="3716338" y="6154738"/>
          <p14:tracePt t="30216" x="3705225" y="6165850"/>
          <p14:tracePt t="30232" x="3695700" y="6165850"/>
          <p14:tracePt t="30268" x="3686175" y="6165850"/>
          <p14:tracePt t="30322" x="3675063" y="6165850"/>
          <p14:tracePt t="30355" x="3665538" y="6154738"/>
          <p14:tracePt t="30378" x="3656013" y="6145213"/>
          <p14:tracePt t="30387" x="3644900" y="6135688"/>
          <p14:tracePt t="30394" x="3644900" y="6124575"/>
          <p14:tracePt t="30402" x="3635375" y="6124575"/>
          <p14:tracePt t="30418" x="3614738" y="6105525"/>
          <p14:tracePt t="30434" x="3614738" y="6094413"/>
          <p14:tracePt t="30452" x="3605213" y="6094413"/>
          <p14:tracePt t="30468" x="3595688" y="6084888"/>
          <p14:tracePt t="31306" x="3584575" y="6084888"/>
          <p14:tracePt t="31313" x="3565525" y="6084888"/>
          <p14:tracePt t="31323" x="3544888" y="6084888"/>
          <p14:tracePt t="31333" x="3535363" y="6084888"/>
          <p14:tracePt t="31351" x="3484563" y="6084888"/>
          <p14:tracePt t="31367" x="3414713" y="6084888"/>
          <p14:tracePt t="31383" x="3333750" y="6084888"/>
          <p14:tracePt t="31400" x="3254375" y="6084888"/>
          <p14:tracePt t="31418" x="3194050" y="6084888"/>
          <p14:tracePt t="31434" x="3163888" y="6084888"/>
          <p14:tracePt t="31466" x="3152775" y="6084888"/>
          <p14:tracePt t="31483" x="3143250" y="6084888"/>
          <p14:tracePt t="31499" x="3122613" y="6084888"/>
          <p14:tracePt t="31516" x="3113088" y="6084888"/>
          <p14:tracePt t="31883" x="3113088" y="6075363"/>
          <p14:tracePt t="31890" x="3113088" y="6064250"/>
          <p14:tracePt t="31900" x="3113088" y="6054725"/>
          <p14:tracePt t="31917" x="3113088" y="6003925"/>
          <p14:tracePt t="31935" x="3122613" y="5973763"/>
          <p14:tracePt t="31953" x="3152775" y="5934075"/>
          <p14:tracePt t="31969" x="3173413" y="5903913"/>
          <p14:tracePt t="31985" x="3194050" y="5883275"/>
          <p14:tracePt t="32003" x="3233738" y="5873750"/>
          <p14:tracePt t="32019" x="3254375" y="5864225"/>
          <p14:tracePt t="32038" x="3273425" y="5864225"/>
          <p14:tracePt t="32053" x="3303588" y="5853113"/>
          <p14:tracePt t="32067" x="3324225" y="5843588"/>
          <p14:tracePt t="32085" x="3363913" y="5843588"/>
          <p14:tracePt t="32101" x="3384550" y="5843588"/>
          <p14:tracePt t="32117" x="3414713" y="5843588"/>
          <p14:tracePt t="32134" x="3435350" y="5843588"/>
          <p14:tracePt t="32153" x="3465513" y="5843588"/>
          <p14:tracePt t="32170" x="3484563" y="5843588"/>
          <p14:tracePt t="32184" x="3505200" y="5843588"/>
          <p14:tracePt t="32202" x="3535363" y="5843588"/>
          <p14:tracePt t="32220" x="3554413" y="5834063"/>
          <p14:tracePt t="32234" x="3565525" y="5834063"/>
          <p14:tracePt t="32253" x="3584575" y="5834063"/>
          <p14:tracePt t="32270" x="3595688" y="5834063"/>
          <p14:tracePt t="32286" x="3605213" y="5834063"/>
          <p14:tracePt t="32300" x="3625850" y="5834063"/>
          <p14:tracePt t="32318" x="3635375" y="5834063"/>
          <p14:tracePt t="32378" x="3644900" y="5834063"/>
          <p14:tracePt t="32743" x="3665538" y="5834063"/>
          <p14:tracePt t="32752" x="3705225" y="5834063"/>
          <p14:tracePt t="32761" x="3765550" y="5834063"/>
          <p14:tracePt t="32768" x="3816350" y="5824538"/>
          <p14:tracePt t="32785" x="3886200" y="5824538"/>
          <p14:tracePt t="32802" x="4117975" y="5783263"/>
          <p14:tracePt t="32818" x="4298950" y="5743575"/>
          <p14:tracePt t="32834" x="4468813" y="5703888"/>
          <p14:tracePt t="32852" x="4610100" y="5673725"/>
          <p14:tracePt t="32867" x="4710113" y="5632450"/>
          <p14:tracePt t="32884" x="4770438" y="5613400"/>
          <p14:tracePt t="32901" x="4821238" y="5602288"/>
          <p14:tracePt t="32919" x="4870450" y="5583238"/>
          <p14:tracePt t="32935" x="4891088" y="5572125"/>
          <p14:tracePt t="33120" x="4900613" y="5572125"/>
          <p14:tracePt t="33136" x="4911725" y="5592763"/>
          <p14:tracePt t="33160" x="4911725" y="5602288"/>
          <p14:tracePt t="33168" x="4921250" y="5602288"/>
          <p14:tracePt t="33176" x="4921250" y="5613400"/>
          <p14:tracePt t="33200" x="4930775" y="5622925"/>
          <p14:tracePt t="33208" x="4930775" y="5632450"/>
          <p14:tracePt t="33232" x="4930775" y="5643563"/>
          <p14:tracePt t="33240" x="4940300" y="5643563"/>
          <p14:tracePt t="33251" x="4940300" y="5653088"/>
          <p14:tracePt t="33280" x="4940300" y="5662613"/>
          <p14:tracePt t="33416" x="4940300" y="5673725"/>
          <p14:tracePt t="33432" x="4951413" y="5673725"/>
          <p14:tracePt t="33440" x="4951413" y="5683250"/>
          <p14:tracePt t="33465" x="4951413" y="5692775"/>
          <p14:tracePt t="33488" x="4960938" y="5703888"/>
          <p14:tracePt t="33496" x="4960938" y="5713413"/>
          <p14:tracePt t="33519" x="4960938" y="5722938"/>
          <p14:tracePt t="33543" x="4960938" y="5734050"/>
          <p14:tracePt t="33608" x="4960938" y="5743575"/>
          <p14:tracePt t="33625" x="4960938" y="5753100"/>
          <p14:tracePt t="33671" x="4960938" y="5764213"/>
          <p14:tracePt t="33696" x="4960938" y="5773738"/>
          <p14:tracePt t="33703" x="4960938" y="5803900"/>
          <p14:tracePt t="33711" x="4960938" y="5813425"/>
          <p14:tracePt t="33728" x="4960938" y="5834063"/>
          <p14:tracePt t="33736" x="4960938" y="5843588"/>
          <p14:tracePt t="33753" x="4960938" y="5864225"/>
          <p14:tracePt t="33772" x="4960938" y="5883275"/>
          <p14:tracePt t="33787" x="4960938" y="5894388"/>
          <p14:tracePt t="33816" x="4960938" y="5903913"/>
          <p14:tracePt t="33912" x="4960938" y="5913438"/>
          <p14:tracePt t="33936" x="4951413" y="5913438"/>
          <p14:tracePt t="33953" x="4940300" y="5913438"/>
          <p14:tracePt t="33967" x="4940300" y="5903913"/>
          <p14:tracePt t="33976" x="4930775" y="5903913"/>
          <p14:tracePt t="33987" x="4930775" y="5894388"/>
          <p14:tracePt t="34001" x="4921250" y="5894388"/>
          <p14:tracePt t="34019" x="4921250" y="5883275"/>
          <p14:tracePt t="34908" x="4921250" y="5873750"/>
          <p14:tracePt t="34911" x="4921250" y="5864225"/>
          <p14:tracePt t="34922" x="4921250" y="5853113"/>
          <p14:tracePt t="34936" x="4940300" y="5803900"/>
          <p14:tracePt t="34955" x="4991100" y="5722938"/>
          <p14:tracePt t="34969" x="5072063" y="5622925"/>
          <p14:tracePt t="34986" x="5192713" y="5492750"/>
          <p14:tracePt t="35003" x="5322888" y="5372100"/>
          <p14:tracePt t="35022" x="5473700" y="5251450"/>
          <p14:tracePt t="35035" x="5634038" y="5121275"/>
          <p14:tracePt t="35052" x="5894388" y="5010150"/>
          <p14:tracePt t="35070" x="6267450" y="4849813"/>
          <p14:tracePt t="35089" x="6818313" y="4689475"/>
          <p14:tracePt t="35091" x="7059613" y="4619625"/>
          <p14:tracePt t="35105" x="7551738" y="4498975"/>
          <p14:tracePt t="35121" x="7853363" y="4408488"/>
          <p14:tracePt t="35140" x="8034338" y="4367213"/>
          <p14:tracePt t="35153" x="8115300" y="4348163"/>
          <p14:tracePt t="35169" x="8164513" y="4337050"/>
          <p14:tracePt t="35186" x="8215313" y="4318000"/>
          <p14:tracePt t="35208" x="8285163" y="4306888"/>
          <p14:tracePt t="35223" x="8315325" y="4306888"/>
          <p14:tracePt t="35238" x="8366125" y="4306888"/>
          <p14:tracePt t="35259" x="8415338" y="4306888"/>
          <p14:tracePt t="35274" x="8435975" y="4306888"/>
          <p14:tracePt t="35289" x="8445500" y="4306888"/>
          <p14:tracePt t="35471" x="8445500" y="4318000"/>
          <p14:tracePt t="35481" x="8445500" y="4327525"/>
          <p14:tracePt t="35502" x="8445500" y="4337050"/>
          <p14:tracePt t="35530" x="8445500" y="4348163"/>
          <p14:tracePt t="35560" x="8445500" y="4357688"/>
          <p14:tracePt t="35575" x="8426450" y="4367213"/>
          <p14:tracePt t="35581" x="8405813" y="4378325"/>
          <p14:tracePt t="35591" x="8385175" y="4387850"/>
          <p14:tracePt t="35603" x="8366125" y="4397375"/>
          <p14:tracePt t="35625" x="8294688" y="4427538"/>
          <p14:tracePt t="35639" x="8245475" y="4427538"/>
          <p14:tracePt t="35656" x="8215313" y="4427538"/>
          <p14:tracePt t="35672" x="8205788" y="4418013"/>
          <p14:tracePt t="35687" x="8185150" y="4408488"/>
          <p14:tracePt t="35706" x="8175625" y="4408488"/>
          <p14:tracePt t="35720" x="8164513" y="4397375"/>
          <p14:tracePt t="36768" x="8145463" y="4378325"/>
          <p14:tracePt t="36774" x="8104188" y="4348163"/>
          <p14:tracePt t="36788" x="8104188" y="4337050"/>
          <p14:tracePt t="36806" x="8085138" y="4287838"/>
          <p14:tracePt t="36821" x="8085138" y="4276725"/>
          <p14:tracePt t="36822" x="8074025" y="4257675"/>
          <p14:tracePt t="36838" x="8064500" y="4237038"/>
          <p14:tracePt t="36839" x="8054975" y="4227513"/>
          <p14:tracePt t="36854" x="8054975" y="4197350"/>
          <p14:tracePt t="36871" x="8054975" y="4176713"/>
          <p14:tracePt t="36888" x="8043863" y="4157663"/>
          <p14:tracePt t="36905" x="8043863" y="4146550"/>
          <p14:tracePt t="36921" x="8043863" y="4116388"/>
          <p14:tracePt t="36938" x="8043863" y="4097338"/>
          <p14:tracePt t="36966" x="8043863" y="4086225"/>
          <p14:tracePt t="37438" x="8043863" y="4097338"/>
          <p14:tracePt t="37446" x="8043863" y="4106863"/>
          <p14:tracePt t="37459" x="8043863" y="4127500"/>
          <p14:tracePt t="37475" x="8043863" y="4157663"/>
          <p14:tracePt t="37492" x="8043863" y="4187825"/>
          <p14:tracePt t="37509" x="8043863" y="4206875"/>
          <p14:tracePt t="37522" x="8043863" y="4217988"/>
          <p14:tracePt t="37574" x="8043863" y="4227513"/>
          <p14:tracePt t="37599" x="8043863" y="4237038"/>
          <p14:tracePt t="37614" x="8043863" y="4246563"/>
          <p14:tracePt t="37910" x="8034338" y="4237038"/>
          <p14:tracePt t="37922" x="8034338" y="4227513"/>
          <p14:tracePt t="37926" x="8013700" y="4197350"/>
          <p14:tracePt t="37934" x="8004175" y="4176713"/>
          <p14:tracePt t="37942" x="7994650" y="4157663"/>
          <p14:tracePt t="37955" x="7983538" y="4137025"/>
          <p14:tracePt t="37972" x="7953375" y="4086225"/>
          <p14:tracePt t="37988" x="7934325" y="4046538"/>
          <p14:tracePt t="38006" x="7923213" y="4025900"/>
          <p14:tracePt t="38007" x="7913688" y="4006850"/>
          <p14:tracePt t="38023" x="7904163" y="3986213"/>
          <p14:tracePt t="38039" x="7893050" y="3965575"/>
          <p14:tracePt t="38056" x="7883525" y="3956050"/>
          <p14:tracePt t="38081" x="7883525" y="3946525"/>
          <p14:tracePt t="38288" x="7874000" y="3946525"/>
          <p14:tracePt t="38294" x="7853363" y="3956050"/>
          <p14:tracePt t="38306" x="7832725" y="3986213"/>
          <p14:tracePt t="38323" x="7753350" y="4046538"/>
          <p14:tracePt t="38339" x="7653338" y="4106863"/>
          <p14:tracePt t="38360" x="7491413" y="4197350"/>
          <p14:tracePt t="38372" x="7451725" y="4217988"/>
          <p14:tracePt t="38389" x="7400925" y="4237038"/>
          <p14:tracePt t="38408" x="7361238" y="4237038"/>
          <p14:tracePt t="38424" x="7340600" y="4237038"/>
          <p14:tracePt t="38439" x="7321550" y="4237038"/>
          <p14:tracePt t="38456" x="7291388" y="4227513"/>
          <p14:tracePt t="38473" x="7280275" y="4206875"/>
          <p14:tracePt t="38489" x="7261225" y="4197350"/>
          <p14:tracePt t="38507" x="7261225" y="4167188"/>
          <p14:tracePt t="38522" x="7251700" y="4106863"/>
          <p14:tracePt t="38540" x="7251700" y="4025900"/>
          <p14:tracePt t="38559" x="7251700" y="3925888"/>
          <p14:tracePt t="38575" x="7251700" y="3886200"/>
          <p14:tracePt t="38591" x="7251700" y="3835400"/>
          <p14:tracePt t="38611" x="7280275" y="3786188"/>
          <p14:tracePt t="38623" x="7331075" y="3725863"/>
          <p14:tracePt t="38639" x="7370763" y="3654425"/>
          <p14:tracePt t="38655" x="7421563" y="3594100"/>
          <p14:tracePt t="38672" x="7461250" y="3563938"/>
          <p14:tracePt t="38688" x="7481888" y="3544888"/>
          <p14:tracePt t="38705" x="7512050" y="3533775"/>
          <p14:tracePt t="38723" x="7551738" y="3524250"/>
          <p14:tracePt t="38740" x="7581900" y="3524250"/>
          <p14:tracePt t="38756" x="7612063" y="3524250"/>
          <p14:tracePt t="38772" x="7642225" y="3533775"/>
          <p14:tracePt t="38790" x="7683500" y="3594100"/>
          <p14:tracePt t="38806" x="7713663" y="3665538"/>
          <p14:tracePt t="38823" x="7723188" y="3756025"/>
          <p14:tracePt t="38839" x="7723188" y="3865563"/>
          <p14:tracePt t="38863" x="7723188" y="4006850"/>
          <p14:tracePt t="38873" x="7713663" y="4056063"/>
          <p14:tracePt t="38892" x="7683500" y="4116388"/>
          <p14:tracePt t="38910" x="7602538" y="4227513"/>
          <p14:tracePt t="38925" x="7532688" y="4276725"/>
          <p14:tracePt t="38939" x="7491413" y="4297363"/>
          <p14:tracePt t="38958" x="7421563" y="4337050"/>
          <p14:tracePt t="38974" x="7412038" y="4348163"/>
          <p14:tracePt t="38989" x="7391400" y="4348163"/>
          <p14:tracePt t="39007" x="7351713" y="4348163"/>
          <p14:tracePt t="39023" x="7331075" y="4337050"/>
          <p14:tracePt t="39041" x="7300913" y="4327525"/>
          <p14:tracePt t="39057" x="7280275" y="4297363"/>
          <p14:tracePt t="39074" x="7261225" y="4276725"/>
          <p14:tracePt t="39090" x="7251700" y="4246563"/>
          <p14:tracePt t="39110" x="7240588" y="4197350"/>
          <p14:tracePt t="39125" x="7240588" y="4176713"/>
          <p14:tracePt t="39141" x="7231063" y="4157663"/>
          <p14:tracePt t="39142" x="7231063" y="4146550"/>
          <p14:tracePt t="39161" x="7231063" y="4127500"/>
          <p14:tracePt t="39176" x="7231063" y="4097338"/>
          <p14:tracePt t="39192" x="7231063" y="4067175"/>
          <p14:tracePt t="39209" x="7231063" y="4016375"/>
          <p14:tracePt t="39227" x="7231063" y="3986213"/>
          <p14:tracePt t="39241" x="7231063" y="3935413"/>
          <p14:tracePt t="39259" x="7251700" y="3895725"/>
          <p14:tracePt t="39276" x="7261225" y="3865563"/>
          <p14:tracePt t="39291" x="7261225" y="3844925"/>
          <p14:tracePt t="39306" x="7270750" y="3825875"/>
          <p14:tracePt t="39327" x="7280275" y="3805238"/>
          <p14:tracePt t="39341" x="7280275" y="3786188"/>
          <p14:tracePt t="39359" x="7291388" y="3775075"/>
          <p14:tracePt t="39374" x="7291388" y="3765550"/>
          <p14:tracePt t="39375" x="7291388" y="3756025"/>
          <p14:tracePt t="39407" x="7291388" y="3744913"/>
          <p14:tracePt t="39444" x="7291388" y="3735388"/>
          <p14:tracePt t="39460" x="7291388" y="3714750"/>
          <p14:tracePt t="39468" x="7300913" y="3714750"/>
          <p14:tracePt t="39475" x="7300913" y="3705225"/>
          <p14:tracePt t="39489" x="7310438" y="3695700"/>
          <p14:tracePt t="39506" x="7321550" y="3675063"/>
          <p14:tracePt t="39524" x="7331075" y="3654425"/>
          <p14:tracePt t="39540" x="7331075" y="3644900"/>
          <p14:tracePt t="39559" x="7340600" y="3635375"/>
          <p14:tracePt t="39573" x="7351713" y="3624263"/>
          <p14:tracePt t="39595" x="7370763" y="3614738"/>
          <p14:tracePt t="39611" x="7370763" y="3605213"/>
          <p14:tracePt t="39625" x="7391400" y="3605213"/>
          <p14:tracePt t="39641" x="7400925" y="3594100"/>
          <p14:tracePt t="39659" x="7412038" y="3594100"/>
          <p14:tracePt t="39676" x="7421563" y="3594100"/>
          <p14:tracePt t="39691" x="7431088" y="3594100"/>
          <p14:tracePt t="39708" x="7442200" y="3594100"/>
          <p14:tracePt t="39724" x="7451725" y="3594100"/>
          <p14:tracePt t="39724" x="7461250" y="3594100"/>
          <p14:tracePt t="39740" x="7472363" y="3594100"/>
          <p14:tracePt t="39757" x="7481888" y="3594100"/>
          <p14:tracePt t="39774" x="7491413" y="3594100"/>
          <p14:tracePt t="39806" x="7502525" y="3594100"/>
          <p14:tracePt t="39828" x="7512050" y="3594100"/>
          <p14:tracePt t="39861" x="7521575" y="3605213"/>
          <p14:tracePt t="39924" x="7532688" y="3605213"/>
          <p14:tracePt t="39932" x="7532688" y="3614738"/>
          <p14:tracePt t="39948" x="7532688" y="3624263"/>
          <p14:tracePt t="40100" x="7551738" y="3624263"/>
          <p14:tracePt t="40109" x="7581900" y="3624263"/>
          <p14:tracePt t="40116" x="7623175" y="3624263"/>
          <p14:tracePt t="40124" x="7662863" y="3624263"/>
          <p14:tracePt t="40141" x="7772400" y="3624263"/>
          <p14:tracePt t="40159" x="7913688" y="3624263"/>
          <p14:tracePt t="40175" x="8054975" y="3605213"/>
          <p14:tracePt t="40190" x="8185150" y="3575050"/>
          <p14:tracePt t="40207" x="8275638" y="3544888"/>
          <p14:tracePt t="40225" x="8345488" y="3524250"/>
          <p14:tracePt t="40241" x="8405813" y="3494088"/>
          <p14:tracePt t="40257" x="8435975" y="3484563"/>
          <p14:tracePt t="40274" x="8466138" y="3463925"/>
          <p14:tracePt t="40290" x="8505825" y="3443288"/>
          <p14:tracePt t="40311" x="8577263" y="3394075"/>
          <p14:tracePt t="40324" x="8616950" y="3354388"/>
          <p14:tracePt t="40341" x="8677275" y="3303588"/>
          <p14:tracePt t="40356" x="8716963" y="3263900"/>
          <p14:tracePt t="40382" x="8847138" y="3162300"/>
          <p14:tracePt t="40397" x="8958263" y="3092450"/>
          <p14:tracePt t="40408" x="9069388" y="3032125"/>
          <p14:tracePt t="40426" x="9229725" y="2992438"/>
          <p14:tracePt t="40441" x="9320213" y="2982913"/>
          <p14:tracePt t="40458" x="9420225" y="2992438"/>
          <p14:tracePt t="40475" x="9561513" y="3041650"/>
          <p14:tracePt t="40492" x="9691688" y="3101975"/>
          <p14:tracePt t="40493" x="9761538" y="3132138"/>
          <p14:tracePt t="40507" x="9821863" y="3162300"/>
          <p14:tracePt t="40527" x="9982200" y="3252788"/>
          <p14:tracePt t="40541" x="10042525" y="3294063"/>
          <p14:tracePt t="40559" x="10082213" y="3324225"/>
          <p14:tracePt t="40578" x="10112375" y="3343275"/>
          <p14:tracePt t="40590" x="10123488" y="3363913"/>
          <p14:tracePt t="40610" x="10133013" y="3373438"/>
          <p14:tracePt t="40624" x="10133013" y="3384550"/>
          <p14:tracePt t="40643" x="10133013" y="3394075"/>
          <p14:tracePt t="40677" x="10133013" y="3403600"/>
          <p14:tracePt t="40683" x="10133013" y="3414713"/>
          <p14:tracePt t="40699" x="10133013" y="3424238"/>
          <p14:tracePt t="40715" x="10133013" y="3433763"/>
          <p14:tracePt t="40743" x="10133013" y="3443288"/>
          <p14:tracePt t="40844" x="10133013" y="3424238"/>
          <p14:tracePt t="40856" x="10133013" y="3414713"/>
          <p14:tracePt t="40862" x="10133013" y="3394075"/>
          <p14:tracePt t="40874" x="10133013" y="3373438"/>
          <p14:tracePt t="40893" x="10133013" y="3303588"/>
          <p14:tracePt t="40908" x="10133013" y="3263900"/>
          <p14:tracePt t="40925" x="10133013" y="3243263"/>
          <p14:tracePt t="40943" x="10133013" y="3222625"/>
          <p14:tracePt t="40958" x="10133013" y="3203575"/>
          <p14:tracePt t="40975" x="10133013" y="3182938"/>
          <p14:tracePt t="41005" x="10133013" y="3162300"/>
          <p14:tracePt t="41015" x="10133013" y="3152775"/>
          <p14:tracePt t="41293" x="10133013" y="3162300"/>
          <p14:tracePt t="41310" x="10133013" y="3173413"/>
          <p14:tracePt t="41320" x="10133013" y="3182938"/>
          <p14:tracePt t="41327" x="10133013" y="3192463"/>
          <p14:tracePt t="41342" x="10123488" y="3243263"/>
          <p14:tracePt t="41361" x="10123488" y="3333750"/>
          <p14:tracePt t="41375" x="10123488" y="3433763"/>
          <p14:tracePt t="41395" x="10123488" y="3544888"/>
          <p14:tracePt t="41409" x="10142538" y="3624263"/>
          <p14:tracePt t="41431" x="10163175" y="3714750"/>
          <p14:tracePt t="41444" x="10172700" y="3744913"/>
          <p14:tracePt t="41461" x="10202863" y="3825875"/>
          <p14:tracePt t="41477" x="10223500" y="3856038"/>
          <p14:tracePt t="41493" x="10233025" y="3895725"/>
          <p14:tracePt t="41511" x="10253663" y="3925888"/>
          <p14:tracePt t="41529" x="10253663" y="3956050"/>
          <p14:tracePt t="41542" x="10253663" y="3976688"/>
          <p14:tracePt t="41558" x="10263188" y="3995738"/>
          <p14:tracePt t="41575" x="10263188" y="4006850"/>
          <p14:tracePt t="41592" x="10263188" y="4016375"/>
          <p14:tracePt t="41608" x="10263188" y="4025900"/>
          <p14:tracePt t="41626" x="10263188" y="4046538"/>
          <p14:tracePt t="41641" x="10263188" y="4067175"/>
          <p14:tracePt t="41660" x="10263188" y="4157663"/>
          <p14:tracePt t="41676" x="10263188" y="4187825"/>
          <p14:tracePt t="41677" x="10274300" y="4217988"/>
          <p14:tracePt t="41692" x="10274300" y="4257675"/>
          <p14:tracePt t="41709" x="10274300" y="4306888"/>
          <p14:tracePt t="41726" x="10274300" y="4337050"/>
          <p14:tracePt t="41742" x="10293350" y="4367213"/>
          <p14:tracePt t="41762" x="10293350" y="4387850"/>
          <p14:tracePt t="41775" x="10313988" y="4408488"/>
          <p14:tracePt t="41796" x="10323513" y="4418013"/>
          <p14:tracePt t="41798" x="10323513" y="4427538"/>
          <p14:tracePt t="41810" x="10323513" y="4438650"/>
          <p14:tracePt t="41829" x="10323513" y="4448175"/>
          <p14:tracePt t="41876" x="10323513" y="4457700"/>
          <p14:tracePt t="41893" x="10323513" y="4468813"/>
          <p14:tracePt t="41908" x="10323513" y="4478338"/>
          <p14:tracePt t="42135" x="10323513" y="4487863"/>
          <p14:tracePt t="42148" x="10323513" y="4498975"/>
          <p14:tracePt t="42172" x="10323513" y="4508500"/>
          <p14:tracePt t="42180" x="10323513" y="4518025"/>
          <p14:tracePt t="42220" x="10323513" y="4529138"/>
          <p14:tracePt t="42237" x="10323513" y="4538663"/>
          <p14:tracePt t="42252" x="10323513" y="4548188"/>
          <p14:tracePt t="42267" x="10323513" y="4559300"/>
          <p14:tracePt t="42293" x="10323513" y="4568825"/>
          <p14:tracePt t="42325" x="10323513" y="4578350"/>
          <p14:tracePt t="42364" x="10323513" y="4589463"/>
          <p14:tracePt t="42371" x="10323513" y="4598988"/>
          <p14:tracePt t="42394" x="10323513" y="4608513"/>
          <p14:tracePt t="42434" x="10323513" y="4619625"/>
          <p14:tracePt t="42467" x="10323513" y="4629150"/>
          <p14:tracePt t="42506" x="10323513" y="4638675"/>
          <p14:tracePt t="42691" x="10334625" y="4638675"/>
          <p14:tracePt t="42699" x="10334625" y="4629150"/>
          <p14:tracePt t="42710" x="10334625" y="4578350"/>
          <p14:tracePt t="42727" x="10334625" y="4448175"/>
          <p14:tracePt t="42743" x="10344150" y="4337050"/>
          <p14:tracePt t="42762" x="10353675" y="4187825"/>
          <p14:tracePt t="42780" x="10364788" y="4127500"/>
          <p14:tracePt t="42793" x="10364788" y="4097338"/>
          <p14:tracePt t="42812" x="10364788" y="4067175"/>
          <p14:tracePt t="42830" x="10374313" y="4056063"/>
          <p14:tracePt t="43262" x="10374313" y="4046538"/>
          <p14:tracePt t="43265" x="10374313" y="4016375"/>
          <p14:tracePt t="43277" x="10374313" y="3976688"/>
          <p14:tracePt t="43298" x="10374313" y="3875088"/>
          <p14:tracePt t="43311" x="10374313" y="3844925"/>
          <p14:tracePt t="43327" x="10374313" y="3805238"/>
          <p14:tracePt t="43419" x="10374313" y="3816350"/>
          <p14:tracePt t="43426" x="10364788" y="3825875"/>
          <p14:tracePt t="43445" x="10353675" y="3895725"/>
          <p14:tracePt t="43463" x="10344150" y="4006850"/>
          <p14:tracePt t="43477" x="10344150" y="4167188"/>
          <p14:tracePt t="43493" x="10323513" y="4327525"/>
          <p14:tracePt t="43511" x="10304463" y="4468813"/>
          <p14:tracePt t="43529" x="10304463" y="4598988"/>
          <p14:tracePt t="43544" x="10293350" y="4699000"/>
          <p14:tracePt t="43563" x="10293350" y="4829175"/>
          <p14:tracePt t="43581" x="10293350" y="4910138"/>
          <p14:tracePt t="43594" x="10293350" y="4949825"/>
          <p14:tracePt t="43596" x="10293350" y="4979988"/>
          <p14:tracePt t="43613" x="10293350" y="5030788"/>
          <p14:tracePt t="43629" x="10293350" y="5070475"/>
          <p14:tracePt t="43644" x="10293350" y="5100638"/>
          <p14:tracePt t="43661" x="10293350" y="5121275"/>
          <p14:tracePt t="43676" x="10293350" y="5151438"/>
          <p14:tracePt t="43692" x="10293350" y="5191125"/>
          <p14:tracePt t="43709" x="10293350" y="5230813"/>
          <p14:tracePt t="43728" x="10293350" y="5272088"/>
          <p14:tracePt t="43746" x="10313988" y="5311775"/>
          <p14:tracePt t="43747" x="10313988" y="5341938"/>
          <p14:tracePt t="43762" x="10323513" y="5362575"/>
          <p14:tracePt t="43762" x="10334625" y="5381625"/>
          <p14:tracePt t="43778" x="10334625" y="5402263"/>
          <p14:tracePt t="43779" x="10344150" y="5422900"/>
          <p14:tracePt t="43795" x="10364788" y="5472113"/>
          <p14:tracePt t="43811" x="10374313" y="5502275"/>
          <p14:tracePt t="43833" x="10383838" y="5532438"/>
          <p14:tracePt t="43834" x="10394950" y="5553075"/>
          <p14:tracePt t="43844" x="10404475" y="5572125"/>
          <p14:tracePt t="43866" x="10414000" y="5622925"/>
          <p14:tracePt t="43879" x="10414000" y="5632450"/>
          <p14:tracePt t="43893" x="10414000" y="5653088"/>
          <p14:tracePt t="43915" x="10414000" y="5692775"/>
          <p14:tracePt t="43930" x="10414000" y="5734050"/>
          <p14:tracePt t="43947" x="10414000" y="5753100"/>
          <p14:tracePt t="43965" x="10414000" y="5794375"/>
          <p14:tracePt t="43979" x="10414000" y="5813425"/>
          <p14:tracePt t="43995" x="10414000" y="5853113"/>
          <p14:tracePt t="44011" x="10414000" y="5873750"/>
          <p14:tracePt t="44027" x="10414000" y="5883275"/>
          <p14:tracePt t="44045" x="10414000" y="5894388"/>
          <p14:tracePt t="44091" x="10414000" y="5903913"/>
          <p14:tracePt t="44124" x="10414000" y="5913438"/>
          <p14:tracePt t="44268" x="10414000" y="5924550"/>
          <p14:tracePt t="44338" x="10394950" y="5943600"/>
          <p14:tracePt t="44349" x="10383838" y="5954713"/>
          <p14:tracePt t="44353" x="10364788" y="5964238"/>
          <p14:tracePt t="44363" x="10334625" y="5984875"/>
          <p14:tracePt t="44380" x="10253663" y="6034088"/>
          <p14:tracePt t="44395" x="10112375" y="6115050"/>
          <p14:tracePt t="44414" x="9912350" y="6175375"/>
          <p14:tracePt t="44429" x="9761538" y="6235700"/>
          <p14:tracePt t="44445" x="9620250" y="6275388"/>
          <p14:tracePt t="44462" x="9520238" y="6305550"/>
          <p14:tracePt t="44477" x="9459913" y="6315075"/>
          <p14:tracePt t="44494" x="9440863" y="6315075"/>
          <p14:tracePt t="44511" x="9429750" y="6315075"/>
          <p14:tracePt t="44528" x="9420225" y="6305550"/>
          <p14:tracePt t="44550" x="9399588" y="6284913"/>
          <p14:tracePt t="44563" x="9399588" y="6265863"/>
          <p14:tracePt t="44578" x="9399588" y="6254750"/>
          <p14:tracePt t="44594" x="9399588" y="6235700"/>
          <p14:tracePt t="44611" x="9399588" y="6226175"/>
          <p14:tracePt t="44627" x="9399588" y="6205538"/>
          <p14:tracePt t="44645" x="9399588" y="6196013"/>
          <p14:tracePt t="44661" x="9399588" y="6175375"/>
          <p14:tracePt t="44677" x="9399588" y="6165850"/>
          <p14:tracePt t="44696" x="9399588" y="6145213"/>
          <p14:tracePt t="44722" x="9399588" y="6135688"/>
          <p14:tracePt t="45187" x="9390063" y="6135688"/>
          <p14:tracePt t="45193" x="9390063" y="6145213"/>
          <p14:tracePt t="45210" x="9380538" y="6154738"/>
          <p14:tracePt t="45217" x="9369425" y="6165850"/>
          <p14:tracePt t="45229" x="9369425" y="6175375"/>
          <p14:tracePt t="45247" x="9359900" y="6184900"/>
          <p14:tracePt t="45262" x="9350375" y="6196013"/>
          <p14:tracePt t="45278" x="9350375" y="6205538"/>
          <p14:tracePt t="45295" x="9329738" y="6215063"/>
          <p14:tracePt t="47299" x="9329738" y="6205538"/>
          <p14:tracePt t="47332" x="9329738" y="6196013"/>
          <p14:tracePt t="47385" x="9329738" y="6184900"/>
          <p14:tracePt t="47412" x="9329738" y="6175375"/>
          <p14:tracePt t="47427" x="9329738" y="6165850"/>
          <p14:tracePt t="47431" x="9329738" y="6154738"/>
          <p14:tracePt t="47489" x="9329738" y="6145213"/>
          <p14:tracePt t="47961" x="9320213" y="6145213"/>
          <p14:tracePt t="47977" x="9309100" y="6124575"/>
          <p14:tracePt t="47984" x="9299575" y="6124575"/>
          <p14:tracePt t="48003" x="9278938" y="6115050"/>
          <p14:tracePt t="48016" x="9259888" y="6094413"/>
          <p14:tracePt t="48032" x="9239250" y="6064250"/>
          <p14:tracePt t="48048" x="9218613" y="6054725"/>
          <p14:tracePt t="48066" x="9209088" y="6034088"/>
          <p14:tracePt t="48080" x="9188450" y="6024563"/>
          <p14:tracePt t="48098" x="9178925" y="6015038"/>
          <p14:tracePt t="48113" x="9178925" y="6003925"/>
          <p14:tracePt t="48130" x="9169400" y="5984875"/>
          <p14:tracePt t="48152" x="9158288" y="5973763"/>
          <p14:tracePt t="48164" x="9148763" y="5964238"/>
          <p14:tracePt t="48182" x="9148763" y="5954713"/>
          <p14:tracePt t="48198" x="9139238" y="5954713"/>
          <p14:tracePt t="48214" x="9139238" y="5943600"/>
          <p14:tracePt t="48233" x="9129713" y="5943600"/>
          <p14:tracePt t="48255" x="9129713" y="5934075"/>
          <p14:tracePt t="49378" x="9118600" y="5934075"/>
          <p14:tracePt t="51255" x="9109075" y="5924550"/>
          <p14:tracePt t="51294" x="9109075" y="5913438"/>
          <p14:tracePt t="51326" x="9099550" y="5903913"/>
          <p14:tracePt t="51369" x="9099550" y="5894388"/>
          <p14:tracePt t="51383" x="9099550" y="5883275"/>
          <p14:tracePt t="51399" x="9099550" y="5873750"/>
          <p14:tracePt t="51422" x="9099550" y="5864225"/>
          <p14:tracePt t="51487" x="9099550" y="5853113"/>
          <p14:tracePt t="51535" x="9099550" y="5843588"/>
          <p14:tracePt t="51542" x="9099550" y="5834063"/>
          <p14:tracePt t="51567" x="9099550" y="5824538"/>
          <p14:tracePt t="51583" x="9099550" y="5813425"/>
          <p14:tracePt t="51610" x="9099550" y="5803900"/>
          <p14:tracePt t="51613" x="9099550" y="5794375"/>
          <p14:tracePt t="51637" x="9099550" y="5783263"/>
          <p14:tracePt t="51645" x="9088438" y="5773738"/>
          <p14:tracePt t="51654" x="9088438" y="5764213"/>
          <p14:tracePt t="51667" x="9078913" y="5753100"/>
          <p14:tracePt t="51684" x="9069388" y="5734050"/>
          <p14:tracePt t="51702" x="9048750" y="5692775"/>
          <p14:tracePt t="51717" x="9028113" y="5662613"/>
          <p14:tracePt t="51734" x="8948738" y="5502275"/>
          <p14:tracePt t="51750" x="8877300" y="5351463"/>
          <p14:tracePt t="51767" x="8807450" y="5170488"/>
          <p14:tracePt t="51783" x="8737600" y="4970463"/>
          <p14:tracePt t="51803" x="8677275" y="4779963"/>
          <p14:tracePt t="51817" x="8637588" y="4598988"/>
          <p14:tracePt t="51834" x="8596313" y="4448175"/>
          <p14:tracePt t="51851" x="8586788" y="4348163"/>
          <p14:tracePt t="51867" x="8577263" y="4276725"/>
          <p14:tracePt t="51885" x="8577263" y="4217988"/>
          <p14:tracePt t="51904" x="8577263" y="4167188"/>
          <p14:tracePt t="51917" x="8577263" y="4157663"/>
          <p14:tracePt t="51934" x="8577263" y="4146550"/>
          <p14:tracePt t="51953" x="8577263" y="4137025"/>
          <p14:tracePt t="51972" x="8577263" y="4127500"/>
          <p14:tracePt t="51991" x="8577263" y="4116388"/>
          <p14:tracePt t="52006" x="8577263" y="4106863"/>
          <p14:tracePt t="56131" x="8556625" y="4106863"/>
          <p14:tracePt t="56141" x="8526463" y="4116388"/>
          <p14:tracePt t="56149" x="8516938" y="4116388"/>
          <p14:tracePt t="56157" x="8505825" y="4127500"/>
          <p14:tracePt t="56173" x="8486775" y="4127500"/>
          <p14:tracePt t="56191" x="8475663" y="4127500"/>
          <p14:tracePt t="57649" x="8475663" y="4137025"/>
          <p14:tracePt t="57683" x="8466138" y="4137025"/>
          <p14:tracePt t="57986" x="8456613" y="4137025"/>
          <p14:tracePt t="58002" x="8445500" y="4137025"/>
          <p14:tracePt t="58076" x="8435975" y="4137025"/>
          <p14:tracePt t="58412" x="8435975" y="4127500"/>
          <p14:tracePt t="58445" x="8435975" y="4116388"/>
          <p14:tracePt t="58460" x="8435975" y="4106863"/>
          <p14:tracePt t="58508" x="8435975" y="4097338"/>
          <p14:tracePt t="58532" x="8426450" y="4086225"/>
          <p14:tracePt t="58635" x="8426450" y="4076700"/>
          <p14:tracePt t="58719" x="8426450" y="4067175"/>
          <p14:tracePt t="58726" x="8415338" y="4067175"/>
          <p14:tracePt t="58740" x="8415338" y="4056063"/>
          <p14:tracePt t="58766" x="8415338" y="4046538"/>
          <p14:tracePt t="59623" x="8415338" y="4037013"/>
          <p14:tracePt t="63019" x="8405813" y="4037013"/>
          <p14:tracePt t="63038" x="8396288" y="4037013"/>
          <p14:tracePt t="63045" x="8385175" y="4037013"/>
          <p14:tracePt t="63061" x="8375650" y="4037013"/>
          <p14:tracePt t="63560" x="8366125" y="4037013"/>
          <p14:tracePt t="63574" x="8345488" y="4016375"/>
          <p14:tracePt t="64284" x="8335963" y="4016375"/>
          <p14:tracePt t="64294" x="8324850" y="4016375"/>
          <p14:tracePt t="64299" x="8315325" y="4016375"/>
          <p14:tracePt t="64310" x="8294688" y="4016375"/>
          <p14:tracePt t="64331" x="8285163" y="4016375"/>
          <p14:tracePt t="64346" x="8275638" y="4016375"/>
          <p14:tracePt t="64363" x="8264525" y="4016375"/>
          <p14:tracePt t="65348" x="8255000" y="4016375"/>
          <p14:tracePt t="65358" x="8245475" y="4016375"/>
          <p14:tracePt t="65380" x="8234363" y="4016375"/>
          <p14:tracePt t="65397" x="8224838" y="4006850"/>
          <p14:tracePt t="65421" x="8224838" y="3995738"/>
          <p14:tracePt t="65428" x="8205788" y="3976688"/>
          <p14:tracePt t="65435" x="8205788" y="3946525"/>
          <p14:tracePt t="65445" x="8185150" y="3905250"/>
          <p14:tracePt t="65462" x="8145463" y="3816350"/>
          <p14:tracePt t="65480" x="8134350" y="3756025"/>
          <p14:tracePt t="65499" x="8104188" y="3665538"/>
          <p14:tracePt t="65512" x="8104188" y="3635375"/>
          <p14:tracePt t="65529" x="8094663" y="3544888"/>
          <p14:tracePt t="65549" x="8094663" y="3433763"/>
          <p14:tracePt t="65567" x="8094663" y="3373438"/>
          <p14:tracePt t="65581" x="8094663" y="3303588"/>
          <p14:tracePt t="65594" x="8094663" y="3273425"/>
          <p14:tracePt t="65612" x="8094663" y="3233738"/>
          <p14:tracePt t="65613" x="8094663" y="3222625"/>
          <p14:tracePt t="65630" x="8094663" y="3192463"/>
          <p14:tracePt t="65646" x="8094663" y="3182938"/>
          <p14:tracePt t="65678" x="8094663" y="3173413"/>
          <p14:tracePt t="66101" x="8094663" y="3162300"/>
          <p14:tracePt t="66115" x="8094663" y="3152775"/>
          <p14:tracePt t="66123" x="8094663" y="3143250"/>
          <p14:tracePt t="66131" x="8085138" y="3143250"/>
          <p14:tracePt t="66145" x="8085138" y="3132138"/>
          <p14:tracePt t="66163" x="8085138" y="3122613"/>
          <p14:tracePt t="66179" x="8074025" y="3113088"/>
          <p14:tracePt t="66197" x="8064500" y="3101975"/>
          <p14:tracePt t="66213" x="8064500" y="3092450"/>
          <p14:tracePt t="66229" x="8064500" y="3082925"/>
          <p14:tracePt t="66388" x="8064500" y="3071813"/>
          <p14:tracePt t="66421" x="8043863" y="3062288"/>
          <p14:tracePt t="66436" x="8034338" y="3052763"/>
          <p14:tracePt t="66452" x="8034338" y="3041650"/>
          <p14:tracePt t="66468" x="8024813" y="3041650"/>
          <p14:tracePt t="66492" x="8013700" y="3041650"/>
          <p14:tracePt t="66548" x="8004175" y="3041650"/>
          <p14:tracePt t="67730" x="7994650" y="3041650"/>
          <p14:tracePt t="67738" x="7974013" y="3041650"/>
          <p14:tracePt t="67750" x="7953375" y="3041650"/>
          <p14:tracePt t="67764" x="7934325" y="3052763"/>
          <p14:tracePt t="67785" x="7923213" y="3062288"/>
          <p14:tracePt t="67802" x="7913688" y="3062288"/>
          <p14:tracePt t="67814" x="7913688" y="3071813"/>
          <p14:tracePt t="67834" x="7904163" y="3071813"/>
          <p14:tracePt t="68157" x="7893050" y="3071813"/>
          <p14:tracePt t="68162" x="7883525" y="3071813"/>
          <p14:tracePt t="68169" x="7874000" y="3071813"/>
          <p14:tracePt t="68180" x="7862888" y="3062288"/>
          <p14:tracePt t="68196" x="7843838" y="3041650"/>
          <p14:tracePt t="68214" x="7832725" y="3022600"/>
          <p14:tracePt t="68233" x="7813675" y="2992438"/>
          <p14:tracePt t="68234" x="7813675" y="2982913"/>
          <p14:tracePt t="68253" x="7802563" y="2952750"/>
          <p14:tracePt t="68264" x="7802563" y="2941638"/>
          <p14:tracePt t="68284" x="7802563" y="2911475"/>
          <p14:tracePt t="68299" x="7793038" y="2892425"/>
          <p14:tracePt t="68316" x="7793038" y="2881313"/>
          <p14:tracePt t="68334" x="7793038" y="2871788"/>
          <p14:tracePt t="68367" x="7793038" y="2862263"/>
          <p14:tracePt t="69579" x="7783513" y="2862263"/>
          <p14:tracePt t="69584" x="7772400" y="2862263"/>
          <p14:tracePt t="69603" x="7713663" y="2922588"/>
          <p14:tracePt t="69619" x="7593013" y="3032125"/>
          <p14:tracePt t="69632" x="7412038" y="3213100"/>
          <p14:tracePt t="69653" x="7210425" y="3554413"/>
          <p14:tracePt t="69667" x="6938963" y="3935413"/>
          <p14:tracePt t="69682" x="6699250" y="4297363"/>
          <p14:tracePt t="69701" x="6457950" y="4699000"/>
          <p14:tracePt t="69715" x="6186488" y="5040313"/>
          <p14:tracePt t="69733" x="5935663" y="5341938"/>
          <p14:tracePt t="69748" x="5734050" y="5562600"/>
          <p14:tracePt t="69764" x="5583238" y="5753100"/>
          <p14:tracePt t="69781" x="5492750" y="5883275"/>
          <p14:tracePt t="69798" x="5422900" y="5973763"/>
          <p14:tracePt t="69816" x="5362575" y="6034088"/>
          <p14:tracePt t="69817" x="5343525" y="6075363"/>
          <p14:tracePt t="69832" x="5292725" y="6124575"/>
          <p14:tracePt t="69848" x="5232400" y="6154738"/>
          <p14:tracePt t="69865" x="5162550" y="6205538"/>
          <p14:tracePt t="69883" x="5111750" y="6265863"/>
          <p14:tracePt t="69898" x="5060950" y="6305550"/>
          <p14:tracePt t="69919" x="5021263" y="6335713"/>
          <p14:tracePt t="69932" x="4951413" y="6396038"/>
          <p14:tracePt t="69950" x="4851400" y="6465888"/>
          <p14:tracePt t="69969" x="4689475" y="6577013"/>
          <p14:tracePt t="69986" x="4579938" y="6656388"/>
          <p14:tracePt t="70004" x="4459288" y="6716713"/>
          <p14:tracePt t="70020" x="4298950" y="6788150"/>
          <p14:tracePt t="71336" x="1646238" y="6386513"/>
          <p14:tracePt t="71343" x="1697038" y="5964238"/>
          <p14:tracePt t="71353" x="1736725" y="5511800"/>
          <p14:tracePt t="71370" x="1868488" y="4487863"/>
          <p14:tracePt t="71386" x="2098675" y="3333750"/>
          <p14:tracePt t="71400" x="2379663" y="2149475"/>
          <p14:tracePt t="71416" x="2611438" y="1174750"/>
          <p14:tracePt t="71433" x="2852738" y="361950"/>
        </p14:tracePtLst>
      </p14:laserTrace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826020D3-9000-3BF1-97E2-58B95E8E3277}"/>
              </a:ext>
            </a:extLst>
          </p:cNvPr>
          <p:cNvSpPr>
            <a:spLocks noGrp="1"/>
          </p:cNvSpPr>
          <p:nvPr>
            <p:ph type="title"/>
          </p:nvPr>
        </p:nvSpPr>
        <p:spPr/>
        <p:txBody>
          <a:bodyPr>
            <a:normAutofit fontScale="90000"/>
          </a:bodyPr>
          <a:lstStyle/>
          <a:p>
            <a:r>
              <a:rPr lang="en-US" altLang="ja-JP" dirty="0"/>
              <a:t>Recent &amp; Planned launches and Instrument Updates that are relevant to GSICS </a:t>
            </a:r>
            <a:r>
              <a:rPr lang="en-US" altLang="ja-JP" dirty="0">
                <a:solidFill>
                  <a:schemeClr val="tx1"/>
                </a:solidFill>
              </a:rPr>
              <a:t>(4) TANSO-3</a:t>
            </a:r>
            <a:endParaRPr lang="ja-JP" altLang="en-US" dirty="0">
              <a:solidFill>
                <a:schemeClr val="tx1"/>
              </a:solidFill>
            </a:endParaRPr>
          </a:p>
        </p:txBody>
      </p:sp>
      <p:sp>
        <p:nvSpPr>
          <p:cNvPr id="2" name="スライド番号プレースホルダー 1">
            <a:extLst>
              <a:ext uri="{FF2B5EF4-FFF2-40B4-BE49-F238E27FC236}">
                <a16:creationId xmlns:a16="http://schemas.microsoft.com/office/drawing/2014/main" id="{F3589DF7-41A6-7BB9-B0B8-AE2B3327B3DD}"/>
              </a:ext>
            </a:extLst>
          </p:cNvPr>
          <p:cNvSpPr>
            <a:spLocks noGrp="1"/>
          </p:cNvSpPr>
          <p:nvPr>
            <p:ph type="sldNum" idx="12"/>
          </p:nvPr>
        </p:nvSpPr>
        <p:spPr>
          <a:xfrm>
            <a:off x="11682762" y="6460067"/>
            <a:ext cx="504851" cy="397936"/>
          </a:xfrm>
          <a:prstGeom prst="rect">
            <a:avLst/>
          </a:prstGeom>
          <a:noFill/>
          <a:ln>
            <a:noFill/>
          </a:ln>
        </p:spPr>
        <p:txBody>
          <a:bodyPr spcFirstLastPara="1" wrap="square" lIns="86750" tIns="43375" rIns="86750" bIns="43375" anchor="t"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rgbClr val="000000"/>
              </a:buClr>
              <a:buFont typeface="Arial"/>
              <a:buNone/>
              <a:defRPr sz="1600" b="0" i="0" u="none" strike="noStrike" cap="none">
                <a:solidFill>
                  <a:schemeClr val="lt1"/>
                </a:solidFill>
                <a:latin typeface="Calibri"/>
                <a:ea typeface="Calibri"/>
                <a:cs typeface="Calibri"/>
                <a:sym typeface="Calibri"/>
              </a:defRPr>
            </a:lvl1pPr>
            <a:lvl2pPr marL="0" marR="0" lvl="1" indent="0" algn="ctr" rtl="0">
              <a:lnSpc>
                <a:spcPct val="100000"/>
              </a:lnSpc>
              <a:spcBef>
                <a:spcPts val="0"/>
              </a:spcBef>
              <a:spcAft>
                <a:spcPts val="0"/>
              </a:spcAft>
              <a:buClr>
                <a:srgbClr val="000000"/>
              </a:buClr>
              <a:buFont typeface="Arial"/>
              <a:buNone/>
              <a:defRPr sz="1600" b="0" i="0" u="none" strike="noStrike" cap="none">
                <a:solidFill>
                  <a:schemeClr val="lt1"/>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Font typeface="Arial"/>
              <a:buNone/>
              <a:defRPr sz="1600" b="0" i="0" u="none" strike="noStrike" cap="none">
                <a:solidFill>
                  <a:schemeClr val="lt1"/>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Font typeface="Arial"/>
              <a:buNone/>
              <a:defRPr sz="1600" b="0" i="0" u="none" strike="noStrike" cap="none">
                <a:solidFill>
                  <a:schemeClr val="lt1"/>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Font typeface="Arial"/>
              <a:buNone/>
              <a:defRPr sz="1600" b="0" i="0" u="none" strike="noStrike" cap="none">
                <a:solidFill>
                  <a:schemeClr val="lt1"/>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Font typeface="Arial"/>
              <a:buNone/>
              <a:defRPr sz="1600" b="0" i="0" u="none" strike="noStrike" cap="none">
                <a:solidFill>
                  <a:schemeClr val="lt1"/>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Font typeface="Arial"/>
              <a:buNone/>
              <a:defRPr sz="1600" b="0" i="0" u="none" strike="noStrike" cap="none">
                <a:solidFill>
                  <a:schemeClr val="lt1"/>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Font typeface="Arial"/>
              <a:buNone/>
              <a:defRPr sz="1600" b="0" i="0" u="none" strike="noStrike" cap="none">
                <a:solidFill>
                  <a:schemeClr val="lt1"/>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Font typeface="Arial"/>
              <a:buNone/>
              <a:defRPr sz="1600" b="0" i="0" u="none" strike="noStrike" cap="none">
                <a:solidFill>
                  <a:schemeClr val="lt1"/>
                </a:solidFill>
                <a:latin typeface="Calibri"/>
                <a:ea typeface="Calibri"/>
                <a:cs typeface="Calibri"/>
                <a:sym typeface="Calibri"/>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fld id="{00000000-1234-1234-1234-123412341234}" type="slidenum">
              <a:rPr lang="en-US" smtClean="0"/>
              <a:pPr marL="0" marR="0" lvl="0" indent="0" algn="ctr" defTabSz="914400" rtl="0" eaLnBrk="0" fontAlgn="base" latinLnBrk="0" hangingPunct="0">
                <a:lnSpc>
                  <a:spcPct val="100000"/>
                </a:lnSpc>
                <a:spcBef>
                  <a:spcPct val="0"/>
                </a:spcBef>
                <a:spcAft>
                  <a:spcPct val="0"/>
                </a:spcAft>
                <a:buClrTx/>
                <a:buSzTx/>
                <a:buFontTx/>
                <a:buNone/>
                <a:tabLst/>
                <a:defRPr/>
              </a:pPr>
              <a:t>6</a:t>
            </a:fld>
            <a:endParaRPr kumimoji="1" lang="en-US" altLang="ja-JP" sz="1600" b="0" i="0" u="none" strike="noStrike" kern="1200" cap="none" spc="0" normalizeH="0" baseline="0" noProof="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p:txBody>
      </p:sp>
      <p:pic>
        <p:nvPicPr>
          <p:cNvPr id="4" name="Picture 2">
            <a:extLst>
              <a:ext uri="{FF2B5EF4-FFF2-40B4-BE49-F238E27FC236}">
                <a16:creationId xmlns:a16="http://schemas.microsoft.com/office/drawing/2014/main" id="{BF3DEE54-5654-0EDC-B78D-D06122C7382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7087" y="1969842"/>
            <a:ext cx="5997237" cy="44310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9AFF650-6318-C598-D7B6-647100FB33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32993" y="1337890"/>
            <a:ext cx="4990420" cy="4893013"/>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a:extLst>
              <a:ext uri="{FF2B5EF4-FFF2-40B4-BE49-F238E27FC236}">
                <a16:creationId xmlns:a16="http://schemas.microsoft.com/office/drawing/2014/main" id="{42EA1258-F769-B21B-1227-92A1EDB64C7D}"/>
              </a:ext>
            </a:extLst>
          </p:cNvPr>
          <p:cNvSpPr txBox="1"/>
          <p:nvPr/>
        </p:nvSpPr>
        <p:spPr>
          <a:xfrm>
            <a:off x="183484" y="1135559"/>
            <a:ext cx="63362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a:ln>
                  <a:noFill/>
                </a:ln>
                <a:solidFill>
                  <a:srgbClr val="000000"/>
                </a:solidFill>
                <a:effectLst/>
                <a:uLnTx/>
                <a:uFillTx/>
                <a:latin typeface="Arial" charset="0"/>
                <a:ea typeface="ＭＳ Ｐゴシック" charset="-128"/>
                <a:cs typeface="+mn-cs"/>
              </a:rPr>
              <a:t>July14-20, 2025: </a:t>
            </a:r>
            <a:r>
              <a:rPr kumimoji="0" lang="en-US" altLang="ja-JP" b="1" kern="0">
                <a:solidFill>
                  <a:srgbClr val="000000"/>
                </a:solidFill>
                <a:latin typeface="Arial" charset="0"/>
                <a:ea typeface="ＭＳ Ｐゴシック" charset="-128"/>
              </a:rPr>
              <a:t>TANSO-3 acquired first spectral images</a:t>
            </a:r>
            <a:endParaRPr kumimoji="0" lang="ja-JP" altLang="en-US" sz="1800" b="1" i="0" u="none" strike="noStrike" kern="0" cap="none" spc="0" normalizeH="0" baseline="0" noProof="0">
              <a:ln>
                <a:noFill/>
              </a:ln>
              <a:solidFill>
                <a:srgbClr val="000000"/>
              </a:solidFill>
              <a:effectLst/>
              <a:uLnTx/>
              <a:uFillTx/>
              <a:latin typeface="Arial" charset="0"/>
              <a:ea typeface="ＭＳ Ｐゴシック" charset="-128"/>
              <a:cs typeface="+mn-cs"/>
            </a:endParaRPr>
          </a:p>
        </p:txBody>
      </p:sp>
      <p:sp>
        <p:nvSpPr>
          <p:cNvPr id="7" name="テキスト ボックス 6">
            <a:extLst>
              <a:ext uri="{FF2B5EF4-FFF2-40B4-BE49-F238E27FC236}">
                <a16:creationId xmlns:a16="http://schemas.microsoft.com/office/drawing/2014/main" id="{4C48FF28-0416-F237-9015-986496C6200A}"/>
              </a:ext>
            </a:extLst>
          </p:cNvPr>
          <p:cNvSpPr txBox="1"/>
          <p:nvPr/>
        </p:nvSpPr>
        <p:spPr>
          <a:xfrm>
            <a:off x="845234" y="1366542"/>
            <a:ext cx="49904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a:ln>
                  <a:noFill/>
                </a:ln>
                <a:solidFill>
                  <a:srgbClr val="000000"/>
                </a:solidFill>
                <a:effectLst/>
                <a:uLnTx/>
                <a:uFillTx/>
                <a:latin typeface="Arial" charset="0"/>
                <a:ea typeface="ＭＳ Ｐゴシック" charset="-128"/>
                <a:cs typeface="+mn-cs"/>
              </a:rPr>
              <a:t>Wide mode: 10km-res with 910km-swath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a:ln>
                  <a:noFill/>
                </a:ln>
                <a:solidFill>
                  <a:srgbClr val="000000"/>
                </a:solidFill>
                <a:effectLst/>
                <a:uLnTx/>
                <a:uFillTx/>
                <a:latin typeface="Arial" charset="0"/>
                <a:ea typeface="ＭＳ Ｐゴシック" charset="-128"/>
                <a:cs typeface="+mn-cs"/>
              </a:rPr>
              <a:t>Focus mode: 1,2 or </a:t>
            </a:r>
            <a:r>
              <a:rPr kumimoji="0" lang="en-US" altLang="ja-JP" sz="1800" b="0" i="0" strike="noStrike" kern="0" cap="none" spc="0" normalizeH="0" baseline="0" noProof="0">
                <a:ln>
                  <a:noFill/>
                </a:ln>
                <a:solidFill>
                  <a:srgbClr val="000000"/>
                </a:solidFill>
                <a:effectLst/>
                <a:uLnTx/>
                <a:uFillTx/>
                <a:latin typeface="Arial" charset="0"/>
                <a:ea typeface="ＭＳ Ｐゴシック" charset="-128"/>
                <a:cs typeface="+mn-cs"/>
              </a:rPr>
              <a:t>3km-res</a:t>
            </a:r>
            <a:r>
              <a:rPr kumimoji="0" lang="en-US" altLang="ja-JP" sz="1800" b="0" i="0" u="none" strike="noStrike" kern="0" cap="none" spc="0" normalizeH="0" baseline="0" noProof="0">
                <a:ln>
                  <a:noFill/>
                </a:ln>
                <a:solidFill>
                  <a:srgbClr val="000000"/>
                </a:solidFill>
                <a:effectLst/>
                <a:uLnTx/>
                <a:uFillTx/>
                <a:latin typeface="Arial" charset="0"/>
                <a:ea typeface="ＭＳ Ｐゴシック" charset="-128"/>
                <a:cs typeface="+mn-cs"/>
              </a:rPr>
              <a:t> with 90km-swath</a:t>
            </a:r>
            <a:endParaRPr kumimoji="0" lang="ja-JP" altLang="en-US" sz="1800" b="0" i="0" u="none" strike="noStrike" kern="0" cap="none" spc="0" normalizeH="0" baseline="0" noProof="0">
              <a:ln>
                <a:noFill/>
              </a:ln>
              <a:solidFill>
                <a:srgbClr val="000000"/>
              </a:solidFill>
              <a:effectLst/>
              <a:uLnTx/>
              <a:uFillTx/>
              <a:latin typeface="Arial" charset="0"/>
              <a:ea typeface="ＭＳ Ｐゴシック" charset="-128"/>
              <a:cs typeface="+mn-cs"/>
            </a:endParaRPr>
          </a:p>
        </p:txBody>
      </p:sp>
      <p:cxnSp>
        <p:nvCxnSpPr>
          <p:cNvPr id="9" name="直線矢印コネクタ 8">
            <a:extLst>
              <a:ext uri="{FF2B5EF4-FFF2-40B4-BE49-F238E27FC236}">
                <a16:creationId xmlns:a16="http://schemas.microsoft.com/office/drawing/2014/main" id="{A1F98156-08F5-D217-B820-520ABA15530E}"/>
              </a:ext>
            </a:extLst>
          </p:cNvPr>
          <p:cNvCxnSpPr>
            <a:cxnSpLocks/>
          </p:cNvCxnSpPr>
          <p:nvPr/>
        </p:nvCxnSpPr>
        <p:spPr bwMode="auto">
          <a:xfrm flipV="1">
            <a:off x="4270450" y="3544353"/>
            <a:ext cx="1345322" cy="286867"/>
          </a:xfrm>
          <a:prstGeom prst="straightConnector1">
            <a:avLst/>
          </a:prstGeom>
          <a:solidFill>
            <a:srgbClr val="00CC99"/>
          </a:solidFill>
          <a:ln w="3175" cap="flat" cmpd="sng" algn="ctr">
            <a:solidFill>
              <a:srgbClr val="FFFFFF"/>
            </a:solidFill>
            <a:prstDash val="solid"/>
            <a:round/>
            <a:headEnd type="none" w="med" len="med"/>
            <a:tailEnd type="triangle"/>
          </a:ln>
          <a:effectLst/>
        </p:spPr>
      </p:cxnSp>
      <p:sp>
        <p:nvSpPr>
          <p:cNvPr id="10" name="テキスト ボックス 9">
            <a:extLst>
              <a:ext uri="{FF2B5EF4-FFF2-40B4-BE49-F238E27FC236}">
                <a16:creationId xmlns:a16="http://schemas.microsoft.com/office/drawing/2014/main" id="{22E5137E-2486-B8ED-9DEE-4F4A5CBA19EE}"/>
              </a:ext>
            </a:extLst>
          </p:cNvPr>
          <p:cNvSpPr txBox="1"/>
          <p:nvPr/>
        </p:nvSpPr>
        <p:spPr>
          <a:xfrm>
            <a:off x="5521114" y="3523443"/>
            <a:ext cx="456034"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400" b="0" i="0" u="none" strike="noStrike" kern="0" cap="none" spc="0" normalizeH="0" baseline="0" noProof="0">
                <a:ln>
                  <a:noFill/>
                </a:ln>
                <a:solidFill>
                  <a:srgbClr val="FFFFFF"/>
                </a:solidFill>
                <a:effectLst/>
                <a:uLnTx/>
                <a:uFillTx/>
                <a:latin typeface="Arial" charset="0"/>
                <a:ea typeface="ＭＳ Ｐゴシック" charset="-128"/>
                <a:cs typeface="+mn-cs"/>
              </a:rPr>
              <a:t>CT</a:t>
            </a:r>
            <a:endParaRPr kumimoji="0" lang="ja-JP" altLang="en-US" sz="1400" b="0" i="0" u="none" strike="noStrike" kern="0" cap="none" spc="0" normalizeH="0" baseline="0" noProof="0">
              <a:ln>
                <a:noFill/>
              </a:ln>
              <a:solidFill>
                <a:srgbClr val="FFFFFF"/>
              </a:solidFill>
              <a:effectLst/>
              <a:uLnTx/>
              <a:uFillTx/>
              <a:latin typeface="Arial" charset="0"/>
              <a:ea typeface="ＭＳ Ｐゴシック" charset="-128"/>
              <a:cs typeface="+mn-cs"/>
            </a:endParaRPr>
          </a:p>
        </p:txBody>
      </p:sp>
      <p:sp>
        <p:nvSpPr>
          <p:cNvPr id="11" name="テキスト ボックス 10">
            <a:extLst>
              <a:ext uri="{FF2B5EF4-FFF2-40B4-BE49-F238E27FC236}">
                <a16:creationId xmlns:a16="http://schemas.microsoft.com/office/drawing/2014/main" id="{79A684D9-2DD0-F6D8-2826-F40A77B52027}"/>
              </a:ext>
            </a:extLst>
          </p:cNvPr>
          <p:cNvSpPr txBox="1"/>
          <p:nvPr/>
        </p:nvSpPr>
        <p:spPr>
          <a:xfrm>
            <a:off x="265627" y="1942091"/>
            <a:ext cx="1544223"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a:ln>
                  <a:noFill/>
                </a:ln>
                <a:solidFill>
                  <a:schemeClr val="bg1"/>
                </a:solidFill>
                <a:effectLst/>
                <a:uLnTx/>
                <a:uFillTx/>
                <a:latin typeface="Arial" charset="0"/>
                <a:ea typeface="ＭＳ Ｐゴシック" charset="-128"/>
                <a:cs typeface="+mn-cs"/>
              </a:rPr>
              <a:t>July14: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a:ln>
                  <a:noFill/>
                </a:ln>
                <a:solidFill>
                  <a:schemeClr val="bg1"/>
                </a:solidFill>
                <a:effectLst/>
                <a:uLnTx/>
                <a:uFillTx/>
                <a:latin typeface="Arial" charset="0"/>
                <a:ea typeface="ＭＳ Ｐゴシック" charset="-128"/>
                <a:cs typeface="+mn-cs"/>
              </a:rPr>
              <a:t>Daily global coverage</a:t>
            </a:r>
            <a:endParaRPr kumimoji="0" lang="ja-JP" altLang="en-US" sz="1800" b="0" i="0" u="none" strike="noStrike" kern="0" cap="none" spc="0" normalizeH="0" baseline="0" noProof="0">
              <a:ln>
                <a:noFill/>
              </a:ln>
              <a:solidFill>
                <a:schemeClr val="bg1"/>
              </a:solidFill>
              <a:effectLst/>
              <a:uLnTx/>
              <a:uFillTx/>
              <a:latin typeface="Arial" charset="0"/>
              <a:ea typeface="ＭＳ Ｐゴシック" charset="-128"/>
              <a:cs typeface="+mn-cs"/>
            </a:endParaRPr>
          </a:p>
        </p:txBody>
      </p:sp>
      <p:sp>
        <p:nvSpPr>
          <p:cNvPr id="12" name="テキスト ボックス 11">
            <a:extLst>
              <a:ext uri="{FF2B5EF4-FFF2-40B4-BE49-F238E27FC236}">
                <a16:creationId xmlns:a16="http://schemas.microsoft.com/office/drawing/2014/main" id="{9985519E-B9BE-AA66-A875-9632F64ABAD7}"/>
              </a:ext>
            </a:extLst>
          </p:cNvPr>
          <p:cNvSpPr txBox="1"/>
          <p:nvPr/>
        </p:nvSpPr>
        <p:spPr>
          <a:xfrm>
            <a:off x="3581283" y="2224615"/>
            <a:ext cx="293846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800" b="0" i="0" u="none" strike="noStrike" kern="0" cap="none" spc="0" normalizeH="0" baseline="0" noProof="0">
                <a:ln>
                  <a:noFill/>
                </a:ln>
                <a:solidFill>
                  <a:schemeClr val="bg1"/>
                </a:solidFill>
                <a:effectLst/>
                <a:uLnTx/>
                <a:uFillTx/>
                <a:latin typeface="Arial" charset="0"/>
                <a:ea typeface="ＭＳ Ｐゴシック" charset="-128"/>
                <a:cs typeface="+mn-cs"/>
              </a:rPr>
              <a:t>July17: Focus mode 3km</a:t>
            </a:r>
            <a:endParaRPr kumimoji="0" lang="ja-JP" altLang="en-US" sz="1800" b="0" i="0" u="none" strike="noStrike" kern="0" cap="none" spc="0" normalizeH="0" baseline="0" noProof="0">
              <a:ln>
                <a:noFill/>
              </a:ln>
              <a:solidFill>
                <a:schemeClr val="bg1"/>
              </a:solidFill>
              <a:effectLst/>
              <a:uLnTx/>
              <a:uFillTx/>
              <a:latin typeface="Arial" charset="0"/>
              <a:ea typeface="ＭＳ Ｐゴシック" charset="-128"/>
              <a:cs typeface="+mn-cs"/>
            </a:endParaRPr>
          </a:p>
        </p:txBody>
      </p:sp>
      <p:sp>
        <p:nvSpPr>
          <p:cNvPr id="13" name="テキスト ボックス 12">
            <a:extLst>
              <a:ext uri="{FF2B5EF4-FFF2-40B4-BE49-F238E27FC236}">
                <a16:creationId xmlns:a16="http://schemas.microsoft.com/office/drawing/2014/main" id="{1736C5F8-F2F1-047B-934C-B2695ED2017B}"/>
              </a:ext>
            </a:extLst>
          </p:cNvPr>
          <p:cNvSpPr txBox="1"/>
          <p:nvPr/>
        </p:nvSpPr>
        <p:spPr>
          <a:xfrm>
            <a:off x="6559238" y="1884220"/>
            <a:ext cx="941808" cy="503984"/>
          </a:xfrm>
          <a:prstGeom prst="rect">
            <a:avLst/>
          </a:prstGeom>
          <a:solidFill>
            <a:schemeClr val="bg1"/>
          </a:solidFill>
        </p:spPr>
        <p:txBody>
          <a:bodyPr wrap="square" rtlCol="0">
            <a:sp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altLang="ja-JP" sz="1600" b="0" i="0" u="none" strike="noStrike" kern="0" cap="none" spc="0" normalizeH="0" baseline="0" noProof="0" dirty="0">
                <a:ln>
                  <a:noFill/>
                </a:ln>
                <a:solidFill>
                  <a:srgbClr val="FF0000"/>
                </a:solidFill>
                <a:effectLst/>
                <a:uLnTx/>
                <a:uFillTx/>
                <a:latin typeface="Arial" charset="0"/>
                <a:ea typeface="ＭＳ Ｐゴシック" charset="-128"/>
                <a:cs typeface="+mn-cs"/>
              </a:rPr>
              <a:t>Central</a:t>
            </a:r>
          </a:p>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altLang="ja-JP" sz="1600" b="0" i="0" u="none" strike="noStrike" kern="0" cap="none" spc="0" normalizeH="0" baseline="0" noProof="0" dirty="0">
                <a:ln>
                  <a:noFill/>
                </a:ln>
                <a:solidFill>
                  <a:srgbClr val="FF0000"/>
                </a:solidFill>
                <a:effectLst/>
                <a:uLnTx/>
                <a:uFillTx/>
                <a:latin typeface="Arial" charset="0"/>
                <a:ea typeface="ＭＳ Ｐゴシック" charset="-128"/>
                <a:cs typeface="+mn-cs"/>
              </a:rPr>
              <a:t>Tokyo</a:t>
            </a:r>
            <a:endParaRPr kumimoji="0" lang="ja-JP" altLang="en-US" sz="1600" b="0" i="0" u="none" strike="noStrike" kern="0" cap="none" spc="0" normalizeH="0" baseline="0" noProof="0" dirty="0">
              <a:ln>
                <a:noFill/>
              </a:ln>
              <a:solidFill>
                <a:srgbClr val="FF0000"/>
              </a:solidFill>
              <a:effectLst/>
              <a:uLnTx/>
              <a:uFillTx/>
              <a:latin typeface="Arial" charset="0"/>
              <a:ea typeface="ＭＳ Ｐゴシック" charset="-128"/>
              <a:cs typeface="+mn-cs"/>
            </a:endParaRPr>
          </a:p>
        </p:txBody>
      </p:sp>
      <p:sp>
        <p:nvSpPr>
          <p:cNvPr id="14" name="テキスト ボックス 13">
            <a:extLst>
              <a:ext uri="{FF2B5EF4-FFF2-40B4-BE49-F238E27FC236}">
                <a16:creationId xmlns:a16="http://schemas.microsoft.com/office/drawing/2014/main" id="{3B7DD391-3944-1ED7-6EA4-D55297C96580}"/>
              </a:ext>
            </a:extLst>
          </p:cNvPr>
          <p:cNvSpPr txBox="1"/>
          <p:nvPr/>
        </p:nvSpPr>
        <p:spPr>
          <a:xfrm rot="16200000">
            <a:off x="6331027" y="5046829"/>
            <a:ext cx="1150846" cy="411651"/>
          </a:xfrm>
          <a:prstGeom prst="rect">
            <a:avLst/>
          </a:prstGeom>
          <a:solidFill>
            <a:schemeClr val="bg1"/>
          </a:solidFill>
        </p:spPr>
        <p:txBody>
          <a:bodyPr wrap="square" lIns="0" tIns="0" rIns="0" bIns="0" rtlCol="0" anchor="ctr" anchorCtr="0">
            <a:spAutoFit/>
          </a:bodyPr>
          <a:lstStyle/>
          <a:p>
            <a:pPr algn="r">
              <a:lnSpc>
                <a:spcPts val="1600"/>
              </a:lnSpc>
            </a:pPr>
            <a:r>
              <a:rPr lang="en-US" altLang="ja-JP" dirty="0">
                <a:latin typeface="Arial" panose="020B0604020202020204" pitchFamily="34" charset="0"/>
                <a:cs typeface="Arial" panose="020B0604020202020204" pitchFamily="34" charset="0"/>
              </a:rPr>
              <a:t>s</a:t>
            </a:r>
            <a:r>
              <a:rPr kumimoji="1" lang="en-US" altLang="ja-JP" dirty="0">
                <a:latin typeface="Arial" panose="020B0604020202020204" pitchFamily="34" charset="0"/>
                <a:cs typeface="Arial" panose="020B0604020202020204" pitchFamily="34" charset="0"/>
              </a:rPr>
              <a:t>patial axis (CT)</a:t>
            </a:r>
            <a:endParaRPr kumimoji="1" lang="ja-JP" altLang="en-US" dirty="0">
              <a:latin typeface="Arial" panose="020B0604020202020204" pitchFamily="34" charset="0"/>
              <a:cs typeface="Arial" panose="020B0604020202020204" pitchFamily="34" charset="0"/>
            </a:endParaRPr>
          </a:p>
        </p:txBody>
      </p:sp>
      <p:sp>
        <p:nvSpPr>
          <p:cNvPr id="15" name="テキスト ボックス 14">
            <a:extLst>
              <a:ext uri="{FF2B5EF4-FFF2-40B4-BE49-F238E27FC236}">
                <a16:creationId xmlns:a16="http://schemas.microsoft.com/office/drawing/2014/main" id="{B353E9C5-FE17-99BB-B61A-0C87A19AB052}"/>
              </a:ext>
            </a:extLst>
          </p:cNvPr>
          <p:cNvSpPr txBox="1"/>
          <p:nvPr/>
        </p:nvSpPr>
        <p:spPr>
          <a:xfrm>
            <a:off x="6963212" y="5897319"/>
            <a:ext cx="941808" cy="415114"/>
          </a:xfrm>
          <a:prstGeom prst="rect">
            <a:avLst/>
          </a:prstGeom>
          <a:solidFill>
            <a:schemeClr val="bg1"/>
          </a:solidFill>
        </p:spPr>
        <p:txBody>
          <a:bodyPr wrap="square" lIns="0" tIns="0" rIns="0" bIns="0" rtlCol="0" anchor="ctr" anchorCtr="0">
            <a:spAutoFit/>
          </a:bodyPr>
          <a:lstStyle/>
          <a:p>
            <a:pPr algn="ctr">
              <a:lnSpc>
                <a:spcPts val="1600"/>
              </a:lnSpc>
            </a:pPr>
            <a:r>
              <a:rPr lang="en-US" altLang="ja-JP" dirty="0">
                <a:latin typeface="Arial" panose="020B0604020202020204" pitchFamily="34" charset="0"/>
                <a:ea typeface="Arial Unicode MS" panose="020B0604020202020204" pitchFamily="50" charset="-128"/>
                <a:cs typeface="Arial" panose="020B0604020202020204" pitchFamily="34" charset="0"/>
              </a:rPr>
              <a:t>s</a:t>
            </a:r>
            <a:r>
              <a:rPr kumimoji="1" lang="en-US" altLang="ja-JP" dirty="0">
                <a:latin typeface="Arial" panose="020B0604020202020204" pitchFamily="34" charset="0"/>
                <a:ea typeface="Arial Unicode MS" panose="020B0604020202020204" pitchFamily="50" charset="-128"/>
                <a:cs typeface="Arial" panose="020B0604020202020204" pitchFamily="34" charset="0"/>
              </a:rPr>
              <a:t>pectral axis</a:t>
            </a:r>
            <a:endParaRPr kumimoji="1" lang="ja-JP" altLang="en-US" dirty="0">
              <a:latin typeface="Arial" panose="020B0604020202020204" pitchFamily="34" charset="0"/>
              <a:ea typeface="Arial Unicode MS" panose="020B0604020202020204" pitchFamily="50" charset="-128"/>
              <a:cs typeface="Arial" panose="020B0604020202020204" pitchFamily="34" charset="0"/>
            </a:endParaRPr>
          </a:p>
        </p:txBody>
      </p:sp>
      <p:sp>
        <p:nvSpPr>
          <p:cNvPr id="16" name="テキスト ボックス 15">
            <a:extLst>
              <a:ext uri="{FF2B5EF4-FFF2-40B4-BE49-F238E27FC236}">
                <a16:creationId xmlns:a16="http://schemas.microsoft.com/office/drawing/2014/main" id="{A5C8CD80-1994-2222-B849-2812B7EA1211}"/>
              </a:ext>
            </a:extLst>
          </p:cNvPr>
          <p:cNvSpPr txBox="1"/>
          <p:nvPr/>
        </p:nvSpPr>
        <p:spPr>
          <a:xfrm>
            <a:off x="278032" y="5168142"/>
            <a:ext cx="3899466" cy="264175"/>
          </a:xfrm>
          <a:prstGeom prst="rect">
            <a:avLst/>
          </a:prstGeom>
          <a:solidFill>
            <a:schemeClr val="bg1"/>
          </a:solidFill>
        </p:spPr>
        <p:txBody>
          <a:bodyPr wrap="square" lIns="0" tIns="0" rIns="0" bIns="0" rtlCol="0">
            <a:spAutoFit/>
          </a:bodyPr>
          <a:lstStyle/>
          <a:p>
            <a:pPr marL="0" marR="0" lvl="0" indent="0" algn="ctr" defTabSz="914400" rtl="0" eaLnBrk="1" fontAlgn="auto" latinLnBrk="0" hangingPunct="1">
              <a:lnSpc>
                <a:spcPts val="2160"/>
              </a:lnSpc>
              <a:spcBef>
                <a:spcPts val="0"/>
              </a:spcBef>
              <a:spcAft>
                <a:spcPts val="0"/>
              </a:spcAft>
              <a:buClrTx/>
              <a:buSzTx/>
              <a:buFontTx/>
              <a:buNone/>
              <a:tabLst/>
              <a:defRPr/>
            </a:pPr>
            <a:r>
              <a:rPr kumimoji="0" lang="en-US" altLang="ja-JP" sz="1600" b="0" i="0" u="none" strike="noStrike" kern="0" cap="none" spc="0" normalizeH="0" baseline="0" noProof="0">
                <a:ln>
                  <a:noFill/>
                </a:ln>
                <a:solidFill>
                  <a:srgbClr val="007F00"/>
                </a:solidFill>
                <a:effectLst/>
                <a:uLnTx/>
                <a:uFillTx/>
                <a:latin typeface="Arial" charset="0"/>
                <a:ea typeface="ＭＳ Ｐゴシック" charset="-128"/>
                <a:cs typeface="+mn-cs"/>
              </a:rPr>
              <a:t>O</a:t>
            </a:r>
            <a:r>
              <a:rPr kumimoji="0" lang="en-US" altLang="ja-JP" sz="1600" b="0" i="0" u="none" strike="noStrike" kern="0" cap="none" spc="0" normalizeH="0" baseline="-25000" noProof="0">
                <a:ln>
                  <a:noFill/>
                </a:ln>
                <a:solidFill>
                  <a:srgbClr val="007F00"/>
                </a:solidFill>
                <a:effectLst/>
                <a:uLnTx/>
                <a:uFillTx/>
                <a:latin typeface="Arial" charset="0"/>
                <a:ea typeface="ＭＳ Ｐゴシック" charset="-128"/>
                <a:cs typeface="+mn-cs"/>
              </a:rPr>
              <a:t>2</a:t>
            </a:r>
            <a:r>
              <a:rPr kumimoji="0" lang="en-US" altLang="ja-JP" sz="1600" b="0" i="0" u="none" strike="noStrike" kern="0" cap="none" spc="0" normalizeH="0" baseline="0" noProof="0">
                <a:ln>
                  <a:noFill/>
                </a:ln>
                <a:solidFill>
                  <a:srgbClr val="007F00"/>
                </a:solidFill>
                <a:effectLst/>
                <a:uLnTx/>
                <a:uFillTx/>
                <a:latin typeface="Arial" charset="0"/>
                <a:ea typeface="ＭＳ Ｐゴシック" charset="-128"/>
                <a:cs typeface="+mn-cs"/>
              </a:rPr>
              <a:t> absorption spectrum</a:t>
            </a:r>
            <a:r>
              <a:rPr kumimoji="0" lang="en-US" altLang="ja-JP" sz="1600" kern="0">
                <a:solidFill>
                  <a:srgbClr val="007F00"/>
                </a:solidFill>
                <a:latin typeface="Arial" charset="0"/>
                <a:ea typeface="ＭＳ Ｐゴシック" charset="-128"/>
              </a:rPr>
              <a:t> at Central Tokyo</a:t>
            </a:r>
            <a:endParaRPr kumimoji="0" lang="ja-JP" altLang="en-US" sz="1600" b="0" i="0" u="none" strike="noStrike" kern="0" cap="none" spc="0" normalizeH="0" baseline="0" noProof="0">
              <a:ln>
                <a:noFill/>
              </a:ln>
              <a:solidFill>
                <a:srgbClr val="007F00"/>
              </a:solidFill>
              <a:effectLst/>
              <a:uLnTx/>
              <a:uFillTx/>
              <a:latin typeface="Arial" charset="0"/>
              <a:ea typeface="ＭＳ Ｐゴシック" charset="-128"/>
              <a:cs typeface="+mn-cs"/>
            </a:endParaRPr>
          </a:p>
        </p:txBody>
      </p:sp>
      <p:sp>
        <p:nvSpPr>
          <p:cNvPr id="17" name="テキスト ボックス 16">
            <a:extLst>
              <a:ext uri="{FF2B5EF4-FFF2-40B4-BE49-F238E27FC236}">
                <a16:creationId xmlns:a16="http://schemas.microsoft.com/office/drawing/2014/main" id="{D536078E-921F-5A39-A2DF-986BFD28BDFD}"/>
              </a:ext>
            </a:extLst>
          </p:cNvPr>
          <p:cNvSpPr txBox="1"/>
          <p:nvPr/>
        </p:nvSpPr>
        <p:spPr>
          <a:xfrm>
            <a:off x="6732992" y="1115352"/>
            <a:ext cx="54207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a:ln>
                  <a:noFill/>
                </a:ln>
                <a:solidFill>
                  <a:srgbClr val="000000"/>
                </a:solidFill>
                <a:effectLst/>
                <a:uLnTx/>
                <a:uFillTx/>
                <a:latin typeface="Arial" charset="0"/>
                <a:ea typeface="ＭＳ Ｐゴシック" charset="-128"/>
                <a:cs typeface="+mn-cs"/>
              </a:rPr>
              <a:t>July17: Focus mode spectra over Greater Tokyo </a:t>
            </a:r>
            <a:endParaRPr kumimoji="0" lang="ja-JP" altLang="en-US" sz="1800" b="1" i="0" u="none" strike="noStrike" kern="0" cap="none" spc="0" normalizeH="0" baseline="0" noProof="0">
              <a:ln>
                <a:noFill/>
              </a:ln>
              <a:solidFill>
                <a:srgbClr val="000000"/>
              </a:solidFill>
              <a:effectLst/>
              <a:uLnTx/>
              <a:uFillTx/>
              <a:latin typeface="Arial" charset="0"/>
              <a:ea typeface="ＭＳ Ｐゴシック" charset="-128"/>
              <a:cs typeface="+mn-cs"/>
            </a:endParaRPr>
          </a:p>
        </p:txBody>
      </p:sp>
      <p:sp>
        <p:nvSpPr>
          <p:cNvPr id="18" name="テキスト ボックス 17">
            <a:extLst>
              <a:ext uri="{FF2B5EF4-FFF2-40B4-BE49-F238E27FC236}">
                <a16:creationId xmlns:a16="http://schemas.microsoft.com/office/drawing/2014/main" id="{5485400A-0CE9-DB40-BCD5-95E6D17ABC0F}"/>
              </a:ext>
            </a:extLst>
          </p:cNvPr>
          <p:cNvSpPr txBox="1"/>
          <p:nvPr/>
        </p:nvSpPr>
        <p:spPr>
          <a:xfrm>
            <a:off x="7781520" y="6166375"/>
            <a:ext cx="4153667" cy="307777"/>
          </a:xfrm>
          <a:prstGeom prst="rect">
            <a:avLst/>
          </a:prstGeom>
          <a:noFill/>
          <a:ln w="12700">
            <a:solidFill>
              <a:srgbClr val="FF0000"/>
            </a:solidFill>
          </a:ln>
        </p:spPr>
        <p:txBody>
          <a:bodyPr wrap="square" lIns="0" tIns="0" rIns="0" bIns="0" rtlCol="0">
            <a:spAutoFit/>
          </a:bodyPr>
          <a:lstStyle/>
          <a:p>
            <a:pPr algn="ctr"/>
            <a:r>
              <a:rPr lang="en-US" altLang="ja-JP" sz="2000">
                <a:solidFill>
                  <a:srgbClr val="FF0000"/>
                </a:solidFill>
                <a:latin typeface="Arial" panose="020B0604020202020204" pitchFamily="34" charset="0"/>
                <a:cs typeface="Arial" panose="020B0604020202020204" pitchFamily="34" charset="0"/>
              </a:rPr>
              <a:t>I</a:t>
            </a:r>
            <a:r>
              <a:rPr kumimoji="1" lang="en-US" altLang="ja-JP" sz="2000">
                <a:solidFill>
                  <a:srgbClr val="FF0000"/>
                </a:solidFill>
                <a:latin typeface="Arial" panose="020B0604020202020204" pitchFamily="34" charset="0"/>
                <a:cs typeface="Arial" panose="020B0604020202020204" pitchFamily="34" charset="0"/>
              </a:rPr>
              <a:t>nitial </a:t>
            </a:r>
            <a:r>
              <a:rPr kumimoji="1" lang="en-US" altLang="ja-JP" sz="2000" err="1">
                <a:solidFill>
                  <a:srgbClr val="FF0000"/>
                </a:solidFill>
                <a:latin typeface="Arial" panose="020B0604020202020204" pitchFamily="34" charset="0"/>
                <a:cs typeface="Arial" panose="020B0604020202020204" pitchFamily="34" charset="0"/>
              </a:rPr>
              <a:t>cal</a:t>
            </a:r>
            <a:r>
              <a:rPr kumimoji="1" lang="en-US" altLang="ja-JP" sz="2000">
                <a:solidFill>
                  <a:srgbClr val="FF0000"/>
                </a:solidFill>
                <a:latin typeface="Arial" panose="020B0604020202020204" pitchFamily="34" charset="0"/>
                <a:cs typeface="Arial" panose="020B0604020202020204" pitchFamily="34" charset="0"/>
              </a:rPr>
              <a:t>/</a:t>
            </a:r>
            <a:r>
              <a:rPr kumimoji="1" lang="en-US" altLang="ja-JP" sz="2000" err="1">
                <a:solidFill>
                  <a:srgbClr val="FF0000"/>
                </a:solidFill>
                <a:latin typeface="Arial" panose="020B0604020202020204" pitchFamily="34" charset="0"/>
                <a:cs typeface="Arial" panose="020B0604020202020204" pitchFamily="34" charset="0"/>
              </a:rPr>
              <a:t>val</a:t>
            </a:r>
            <a:r>
              <a:rPr kumimoji="1" lang="en-US" altLang="ja-JP" sz="2000">
                <a:solidFill>
                  <a:srgbClr val="FF0000"/>
                </a:solidFill>
                <a:latin typeface="Arial" panose="020B0604020202020204" pitchFamily="34" charset="0"/>
                <a:cs typeface="Arial" panose="020B0604020202020204" pitchFamily="34" charset="0"/>
              </a:rPr>
              <a:t> phase until April 2026</a:t>
            </a:r>
            <a:endParaRPr kumimoji="1" lang="ja-JP" altLang="en-US" sz="2000">
              <a:solidFill>
                <a:srgbClr val="FF0000"/>
              </a:solidFill>
              <a:latin typeface="Arial" panose="020B0604020202020204" pitchFamily="34" charset="0"/>
              <a:cs typeface="Arial" panose="020B0604020202020204" pitchFamily="34" charset="0"/>
            </a:endParaRPr>
          </a:p>
        </p:txBody>
      </p:sp>
      <p:sp>
        <p:nvSpPr>
          <p:cNvPr id="20" name="テキスト ボックス 19">
            <a:extLst>
              <a:ext uri="{FF2B5EF4-FFF2-40B4-BE49-F238E27FC236}">
                <a16:creationId xmlns:a16="http://schemas.microsoft.com/office/drawing/2014/main" id="{70690121-C76B-C179-13E6-FA49CF6C0C81}"/>
              </a:ext>
            </a:extLst>
          </p:cNvPr>
          <p:cNvSpPr txBox="1"/>
          <p:nvPr/>
        </p:nvSpPr>
        <p:spPr>
          <a:xfrm>
            <a:off x="4518879" y="6448915"/>
            <a:ext cx="7489637" cy="369332"/>
          </a:xfrm>
          <a:prstGeom prst="rect">
            <a:avLst/>
          </a:prstGeom>
          <a:noFill/>
        </p:spPr>
        <p:txBody>
          <a:bodyPr wrap="square">
            <a:spAutoFit/>
          </a:bodyPr>
          <a:lstStyle/>
          <a:p>
            <a:r>
              <a:rPr lang="ja-JP" altLang="en-US" dirty="0">
                <a:hlinkClick r:id="rId7"/>
              </a:rPr>
              <a:t>https://www.jaxa.jp/press/2025/08/20250808-1_j.html</a:t>
            </a:r>
            <a:r>
              <a:rPr lang="ja-JP" altLang="en-US" dirty="0"/>
              <a:t> </a:t>
            </a:r>
            <a:r>
              <a:rPr lang="en-US" altLang="ja-JP" dirty="0"/>
              <a:t>(Japanese only)</a:t>
            </a:r>
            <a:endParaRPr lang="ja-JP" altLang="en-US" dirty="0"/>
          </a:p>
        </p:txBody>
      </p:sp>
      <p:pic>
        <p:nvPicPr>
          <p:cNvPr id="21" name="オーディオ 20">
            <a:hlinkClick r:id="" action="ppaction://media"/>
            <a:extLst>
              <a:ext uri="{FF2B5EF4-FFF2-40B4-BE49-F238E27FC236}">
                <a16:creationId xmlns:a16="http://schemas.microsoft.com/office/drawing/2014/main" id="{420455EC-F2FC-5955-DE4D-7327C42D3D52}"/>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013519367"/>
      </p:ext>
    </p:extLst>
  </p:cSld>
  <p:clrMapOvr>
    <a:masterClrMapping/>
  </p:clrMapOvr>
  <mc:AlternateContent xmlns:mc="http://schemas.openxmlformats.org/markup-compatibility/2006">
    <mc:Choice xmlns:p14="http://schemas.microsoft.com/office/powerpoint/2010/main" Requires="p14">
      <p:transition spd="slow" p14:dur="2000" advTm="70232"/>
    </mc:Choice>
    <mc:Fallback>
      <p:transition spd="slow" advTm="702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extLst>
    <p:ext uri="{3A86A75C-4F4B-4683-9AE1-C65F6400EC91}">
      <p14:laserTraceLst xmlns:p14="http://schemas.microsoft.com/office/powerpoint/2010/main">
        <p14:tracePtLst>
          <p14:tracePt t="89" x="5975350" y="461963"/>
          <p14:tracePt t="94" x="5945188" y="361950"/>
          <p14:tracePt t="116" x="5815013" y="69850"/>
          <p14:tracePt t="124" x="5775325" y="0"/>
          <p14:tracePt t="463" x="5432425" y="0"/>
          <p14:tracePt t="479" x="5432425" y="9525"/>
          <p14:tracePt t="544" x="5422900" y="9525"/>
          <p14:tracePt t="559" x="5422900" y="20638"/>
          <p14:tracePt t="599" x="5422900" y="30163"/>
          <p14:tracePt t="721" x="5422900" y="39688"/>
          <p14:tracePt t="753" x="5413375" y="50800"/>
          <p14:tracePt t="768" x="5413375" y="60325"/>
          <p14:tracePt t="775" x="5413375" y="69850"/>
          <p14:tracePt t="792" x="5402263" y="69850"/>
          <p14:tracePt t="808" x="5402263" y="80963"/>
          <p14:tracePt t="831" x="5402263" y="90488"/>
          <p14:tracePt t="855" x="5392738" y="100013"/>
          <p14:tracePt t="864" x="5392738" y="111125"/>
          <p14:tracePt t="904" x="5383213" y="111125"/>
          <p14:tracePt t="913" x="5383213" y="120650"/>
          <p14:tracePt t="935" x="5383213" y="130175"/>
          <p14:tracePt t="959" x="5383213" y="141288"/>
          <p14:tracePt t="976" x="5383213" y="150813"/>
          <p14:tracePt t="993" x="5383213" y="160338"/>
          <p14:tracePt t="1008" x="5373688" y="160338"/>
          <p14:tracePt t="1015" x="5373688" y="171450"/>
          <p14:tracePt t="1039" x="5373688" y="180975"/>
          <p14:tracePt t="1052" x="5373688" y="190500"/>
          <p14:tracePt t="1058" x="5362575" y="201613"/>
          <p14:tracePt t="1079" x="5362575" y="211138"/>
          <p14:tracePt t="1120" x="5353050" y="220663"/>
          <p14:tracePt t="1128" x="5353050" y="230188"/>
          <p14:tracePt t="1160" x="5353050" y="241300"/>
          <p14:tracePt t="1312" x="5353050" y="250825"/>
          <p14:tracePt t="1345" x="5353050" y="260350"/>
          <p14:tracePt t="1352" x="5353050" y="271463"/>
          <p14:tracePt t="1368" x="5353050" y="280988"/>
          <p14:tracePt t="1391" x="5353050" y="290513"/>
          <p14:tracePt t="1399" x="5343525" y="290513"/>
          <p14:tracePt t="1416" x="5343525" y="301625"/>
          <p14:tracePt t="1431" x="5343525" y="311150"/>
          <p14:tracePt t="1447" x="5343525" y="320675"/>
          <p14:tracePt t="1809" x="5332413" y="331788"/>
          <p14:tracePt t="1840" x="5332413" y="341313"/>
          <p14:tracePt t="1913" x="5332413" y="350838"/>
          <p14:tracePt t="1921" x="5332413" y="361950"/>
          <p14:tracePt t="3094" x="5332413" y="371475"/>
          <p14:tracePt t="3096" x="5332413" y="381000"/>
          <p14:tracePt t="3152" x="5332413" y="392113"/>
          <p14:tracePt t="3813" x="5322888" y="401638"/>
          <p14:tracePt t="3833" x="5322888" y="422275"/>
          <p14:tracePt t="3839" x="5322888" y="431800"/>
          <p14:tracePt t="3857" x="5313363" y="452438"/>
          <p14:tracePt t="3871" x="5302250" y="461963"/>
          <p14:tracePt t="3887" x="5302250" y="482600"/>
          <p14:tracePt t="3894" x="5292725" y="482600"/>
          <p14:tracePt t="3915" x="5283200" y="501650"/>
          <p14:tracePt t="3928" x="5262563" y="512763"/>
          <p14:tracePt t="3945" x="5253038" y="531813"/>
          <p14:tracePt t="3962" x="5241925" y="542925"/>
          <p14:tracePt t="3979" x="5241925" y="561975"/>
          <p14:tracePt t="4000" x="5222875" y="582613"/>
          <p14:tracePt t="4017" x="5202238" y="592138"/>
          <p14:tracePt t="4028" x="5202238" y="603250"/>
          <p14:tracePt t="4051" x="5192713" y="622300"/>
          <p14:tracePt t="4061" x="5192713" y="631825"/>
          <p14:tracePt t="4079" x="5181600" y="631825"/>
          <p14:tracePt t="5426" x="5172075" y="631825"/>
          <p14:tracePt t="5429" x="5162550" y="652463"/>
          <p14:tracePt t="5454" x="5151438" y="673100"/>
          <p14:tracePt t="6708" x="5141913" y="682625"/>
          <p14:tracePt t="6722" x="5132388" y="692150"/>
          <p14:tracePt t="6733" x="5121275" y="712788"/>
          <p14:tracePt t="6751" x="5111750" y="722313"/>
          <p14:tracePt t="6763" x="5102225" y="722313"/>
          <p14:tracePt t="6784" x="5091113" y="733425"/>
          <p14:tracePt t="6800" x="5072063" y="742950"/>
          <p14:tracePt t="6815" x="5060950" y="742950"/>
          <p14:tracePt t="6833" x="5041900" y="752475"/>
          <p14:tracePt t="6848" x="5041900" y="763588"/>
          <p14:tracePt t="6865" x="5030788" y="773113"/>
          <p14:tracePt t="6882" x="5021263" y="782638"/>
          <p14:tracePt t="6899" x="5000625" y="793750"/>
          <p14:tracePt t="6917" x="4991100" y="793750"/>
          <p14:tracePt t="6930" x="4991100" y="803275"/>
          <p14:tracePt t="6947" x="4981575" y="812800"/>
          <p14:tracePt t="6963" x="4970463" y="823913"/>
          <p14:tracePt t="7411" x="4970463" y="833438"/>
          <p14:tracePt t="7427" x="4960938" y="842963"/>
          <p14:tracePt t="7430" x="4960938" y="854075"/>
          <p14:tracePt t="7447" x="4951413" y="863600"/>
          <p14:tracePt t="7464" x="4940300" y="873125"/>
          <p14:tracePt t="7481" x="4930775" y="873125"/>
          <p14:tracePt t="7509" x="4921250" y="873125"/>
          <p14:tracePt t="7517" x="4911725" y="884238"/>
          <p14:tracePt t="7533" x="4900613" y="893763"/>
          <p14:tracePt t="7548" x="4891088" y="893763"/>
          <p14:tracePt t="7564" x="4891088" y="903288"/>
          <p14:tracePt t="7585" x="4881563" y="903288"/>
          <p14:tracePt t="8116" x="4870450" y="903288"/>
          <p14:tracePt t="8126" x="4870450" y="914400"/>
          <p14:tracePt t="8139" x="4860925" y="914400"/>
          <p14:tracePt t="8167" x="4851400" y="914400"/>
          <p14:tracePt t="8183" x="4851400" y="923925"/>
          <p14:tracePt t="8203" x="4840288" y="933450"/>
          <p14:tracePt t="8791" x="4840288" y="944563"/>
          <p14:tracePt t="8795" x="4830763" y="944563"/>
          <p14:tracePt t="8803" x="4821238" y="954088"/>
          <p14:tracePt t="8815" x="4810125" y="954088"/>
          <p14:tracePt t="8835" x="4800600" y="974725"/>
          <p14:tracePt t="8849" x="4800600" y="984250"/>
          <p14:tracePt t="8866" x="4779963" y="993775"/>
          <p14:tracePt t="8883" x="4770438" y="1004888"/>
          <p14:tracePt t="8898" x="4770438" y="1014413"/>
          <p14:tracePt t="8917" x="4760913" y="1023938"/>
          <p14:tracePt t="8933" x="4749800" y="1023938"/>
          <p14:tracePt t="13372" x="4740275" y="1033463"/>
          <p14:tracePt t="13471" x="4740275" y="1044575"/>
          <p14:tracePt t="13490" x="4730750" y="1054100"/>
          <p14:tracePt t="14718" x="4730750" y="1063625"/>
          <p14:tracePt t="14730" x="4719638" y="1074738"/>
          <p14:tracePt t="14748" x="4710113" y="1074738"/>
          <p14:tracePt t="15810" x="4710113" y="1063625"/>
          <p14:tracePt t="18166" x="4710113" y="1074738"/>
          <p14:tracePt t="18176" x="4710113" y="1084263"/>
          <p14:tracePt t="18189" x="4710113" y="1093788"/>
          <p14:tracePt t="18206" x="4710113" y="1104900"/>
          <p14:tracePt t="18224" x="4710113" y="1114425"/>
          <p14:tracePt t="18241" x="4710113" y="1144588"/>
          <p14:tracePt t="18245" x="4710113" y="1165225"/>
          <p14:tracePt t="18256" x="4710113" y="1174750"/>
          <p14:tracePt t="18272" x="4710113" y="1225550"/>
          <p14:tracePt t="18289" x="4710113" y="1285875"/>
          <p14:tracePt t="18306" x="4710113" y="1346200"/>
          <p14:tracePt t="18323" x="4710113" y="1385888"/>
          <p14:tracePt t="18339" x="4710113" y="1416050"/>
          <p14:tracePt t="18357" x="4730750" y="1455738"/>
          <p14:tracePt t="18374" x="4740275" y="1476375"/>
          <p14:tracePt t="18390" x="4740275" y="1516063"/>
          <p14:tracePt t="18406" x="4740275" y="1566863"/>
          <p14:tracePt t="18424" x="4810125" y="1676400"/>
          <p14:tracePt t="18440" x="4960938" y="1808163"/>
          <p14:tracePt t="18458" x="5121275" y="1897063"/>
          <p14:tracePt t="18474" x="5283200" y="1987550"/>
          <p14:tracePt t="18490" x="5402263" y="2047875"/>
          <p14:tracePt t="18508" x="5473700" y="2068513"/>
          <p14:tracePt t="18523" x="5513388" y="2068513"/>
          <p14:tracePt t="18540" x="5553075" y="2068513"/>
          <p14:tracePt t="18556" x="5594350" y="2068513"/>
          <p14:tracePt t="18577" x="5634038" y="2068513"/>
          <p14:tracePt t="18592" x="5643563" y="2068513"/>
          <p14:tracePt t="18613" x="5654675" y="2068513"/>
          <p14:tracePt t="18641" x="5654675" y="2058988"/>
          <p14:tracePt t="18646" x="5664200" y="2047875"/>
          <p14:tracePt t="18672" x="5664200" y="2038350"/>
          <p14:tracePt t="18790" x="5673725" y="2038350"/>
          <p14:tracePt t="18799" x="5684838" y="2038350"/>
          <p14:tracePt t="18809" x="5703888" y="2038350"/>
          <p14:tracePt t="18827" x="5724525" y="2038350"/>
          <p14:tracePt t="18840" x="5734050" y="2047875"/>
          <p14:tracePt t="18857" x="5775325" y="2068513"/>
          <p14:tracePt t="18873" x="5805488" y="2078038"/>
          <p14:tracePt t="18894" x="5854700" y="2108200"/>
          <p14:tracePt t="18910" x="5894388" y="2119313"/>
          <p14:tracePt t="18924" x="5905500" y="2128838"/>
          <p14:tracePt t="18942" x="5954713" y="2138363"/>
          <p14:tracePt t="18962" x="5984875" y="2149475"/>
          <p14:tracePt t="18974" x="6005513" y="2149475"/>
          <p14:tracePt t="18990" x="6015038" y="2149475"/>
          <p14:tracePt t="19008" x="6035675" y="2149475"/>
          <p14:tracePt t="19026" x="6045200" y="2149475"/>
          <p14:tracePt t="19043" x="6056313" y="2149475"/>
          <p14:tracePt t="19056" x="6075363" y="2149475"/>
          <p14:tracePt t="19074" x="6086475" y="2149475"/>
          <p14:tracePt t="19091" x="6096000" y="2149475"/>
          <p14:tracePt t="19110" x="6105525" y="2149475"/>
          <p14:tracePt t="19173" x="6116638" y="2149475"/>
          <p14:tracePt t="19981" x="6116638" y="2138363"/>
          <p14:tracePt t="19993" x="6126163" y="2119313"/>
          <p14:tracePt t="19997" x="6126163" y="2108200"/>
          <p14:tracePt t="20011" x="6135688" y="2098675"/>
          <p14:tracePt t="20024" x="6135688" y="2089150"/>
          <p14:tracePt t="21131" x="6135688" y="2078038"/>
          <p14:tracePt t="21134" x="6135688" y="2068513"/>
          <p14:tracePt t="21166" x="6135688" y="2058988"/>
          <p14:tracePt t="21261" x="6135688" y="2047875"/>
          <p14:tracePt t="21350" x="6135688" y="2038350"/>
          <p14:tracePt t="21375" x="6135688" y="2028825"/>
          <p14:tracePt t="21430" x="6135688" y="2017713"/>
          <p14:tracePt t="21494" x="6135688" y="2008188"/>
          <p14:tracePt t="21542" x="6135688" y="1998663"/>
          <p14:tracePt t="21558" x="6135688" y="1987550"/>
          <p14:tracePt t="21614" x="6135688" y="1978025"/>
          <p14:tracePt t="22357" x="6135688" y="1968500"/>
          <p14:tracePt t="22363" x="6126163" y="1957388"/>
          <p14:tracePt t="22376" x="6126163" y="1947863"/>
          <p14:tracePt t="22412" x="6116638" y="1927225"/>
          <p14:tracePt t="22444" x="6116638" y="1917700"/>
          <p14:tracePt t="23182" x="6105525" y="1917700"/>
          <p14:tracePt t="23255" x="6096000" y="1917700"/>
          <p14:tracePt t="23262" x="6086475" y="1917700"/>
          <p14:tracePt t="23278" x="6075363" y="1917700"/>
          <p14:tracePt t="23387" x="6065838" y="1917700"/>
          <p14:tracePt t="23419" x="6065838" y="1927225"/>
          <p14:tracePt t="23435" x="6056313" y="1938338"/>
          <p14:tracePt t="23444" x="6045200" y="1938338"/>
          <p14:tracePt t="23478" x="6045200" y="1947863"/>
          <p14:tracePt t="23494" x="6035675" y="1947863"/>
          <p14:tracePt t="23517" x="6035675" y="1957388"/>
          <p14:tracePt t="23526" x="6026150" y="1957388"/>
          <p14:tracePt t="23543" x="6026150" y="1968500"/>
          <p14:tracePt t="23556" x="6026150" y="1978025"/>
          <p14:tracePt t="24190" x="6026150" y="1987550"/>
          <p14:tracePt t="24205" x="6015038" y="1987550"/>
          <p14:tracePt t="24334" x="6005513" y="1987550"/>
          <p14:tracePt t="24341" x="5995988" y="1998663"/>
          <p14:tracePt t="24359" x="5984875" y="1998663"/>
          <p14:tracePt t="24598" x="5975350" y="1998663"/>
          <p14:tracePt t="24603" x="5965825" y="1998663"/>
          <p14:tracePt t="24617" x="5945188" y="1978025"/>
          <p14:tracePt t="24633" x="5924550" y="1957388"/>
          <p14:tracePt t="24648" x="5905500" y="1938338"/>
          <p14:tracePt t="24664" x="5884863" y="1908175"/>
          <p14:tracePt t="24679" x="5854700" y="1878013"/>
          <p14:tracePt t="24697" x="5845175" y="1857375"/>
          <p14:tracePt t="24714" x="5835650" y="1847850"/>
          <p14:tracePt t="24729" x="5824538" y="1836738"/>
          <p14:tracePt t="24745" x="5805488" y="1817688"/>
          <p14:tracePt t="25291" x="5794375" y="1817688"/>
          <p14:tracePt t="25717" x="5784850" y="1817688"/>
          <p14:tracePt t="30205" x="5775325" y="1827213"/>
          <p14:tracePt t="30209" x="5764213" y="1836738"/>
          <p14:tracePt t="30217" x="5754688" y="1857375"/>
          <p14:tracePt t="30237" x="5734050" y="1866900"/>
          <p14:tracePt t="30252" x="5724525" y="1878013"/>
          <p14:tracePt t="30268" x="5715000" y="1897063"/>
          <p14:tracePt t="30284" x="5703888" y="1917700"/>
          <p14:tracePt t="30303" x="5694363" y="1917700"/>
          <p14:tracePt t="30695" x="5694363" y="1908175"/>
          <p14:tracePt t="32145" x="5684838" y="1908175"/>
          <p14:tracePt t="32162" x="5673725" y="1908175"/>
          <p14:tracePt t="32281" x="5673725" y="1917700"/>
          <p14:tracePt t="32289" x="5664200" y="1917700"/>
          <p14:tracePt t="32305" x="5664200" y="1927225"/>
          <p14:tracePt t="32345" x="5664200" y="1938338"/>
          <p14:tracePt t="33042" x="5654675" y="1938338"/>
          <p14:tracePt t="33749" x="5654675" y="1927225"/>
          <p14:tracePt t="33758" x="5664200" y="1927225"/>
          <p14:tracePt t="33768" x="5664200" y="1917700"/>
          <p14:tracePt t="33830" x="5664200" y="1908175"/>
          <p14:tracePt t="34870" x="5664200" y="1917700"/>
          <p14:tracePt t="34893" x="5664200" y="1927225"/>
          <p14:tracePt t="35205" x="5673725" y="1938338"/>
          <p14:tracePt t="35213" x="5684838" y="1947863"/>
          <p14:tracePt t="35222" x="5694363" y="1947863"/>
          <p14:tracePt t="35237" x="5754688" y="1978025"/>
          <p14:tracePt t="35253" x="5784850" y="1978025"/>
          <p14:tracePt t="35272" x="5854700" y="2008188"/>
          <p14:tracePt t="35288" x="5884863" y="2017713"/>
          <p14:tracePt t="35305" x="5905500" y="2028825"/>
          <p14:tracePt t="35321" x="5935663" y="2028825"/>
          <p14:tracePt t="35338" x="5954713" y="2028825"/>
          <p14:tracePt t="35355" x="5965825" y="2028825"/>
          <p14:tracePt t="35370" x="5975350" y="2028825"/>
          <p14:tracePt t="35388" x="5984875" y="2028825"/>
          <p14:tracePt t="35404" x="5995988" y="2028825"/>
          <p14:tracePt t="36588" x="6005513" y="2028825"/>
          <p14:tracePt t="36595" x="6015038" y="2028825"/>
          <p14:tracePt t="36611" x="6015038" y="2017713"/>
          <p14:tracePt t="36627" x="6015038" y="2008188"/>
          <p14:tracePt t="36640" x="6015038" y="1987550"/>
          <p14:tracePt t="36655" x="6026150" y="1968500"/>
          <p14:tracePt t="36675" x="6035675" y="1957388"/>
          <p14:tracePt t="36688" x="6035675" y="1947863"/>
          <p14:tracePt t="36705" x="6045200" y="1938338"/>
          <p14:tracePt t="36722" x="6056313" y="1927225"/>
          <p14:tracePt t="36739" x="6065838" y="1908175"/>
          <p14:tracePt t="36755" x="6075363" y="1897063"/>
          <p14:tracePt t="36756" x="6086475" y="1887538"/>
          <p14:tracePt t="36773" x="6096000" y="1878013"/>
          <p14:tracePt t="36788" x="6116638" y="1857375"/>
          <p14:tracePt t="36808" x="6126163" y="1836738"/>
          <p14:tracePt t="36821" x="6135688" y="1817688"/>
          <p14:tracePt t="36843" x="6146800" y="1817688"/>
          <p14:tracePt t="36854" x="6146800" y="1808163"/>
          <p14:tracePt t="36871" x="6156325" y="1797050"/>
          <p14:tracePt t="36932" x="6165850" y="1797050"/>
          <p14:tracePt t="36942" x="6165850" y="1787525"/>
          <p14:tracePt t="36958" x="6176963" y="1778000"/>
          <p14:tracePt t="36963" x="6186488" y="1778000"/>
          <p14:tracePt t="36971" x="6186488" y="1766888"/>
          <p14:tracePt t="37005" x="6196013" y="1757363"/>
          <p14:tracePt t="37459" x="6207125" y="1757363"/>
          <p14:tracePt t="37492" x="6207125" y="1747838"/>
          <p14:tracePt t="37507" x="6207125" y="1736725"/>
          <p14:tracePt t="37523" x="6216650" y="1736725"/>
          <p14:tracePt t="37565" x="6226175" y="1727200"/>
          <p14:tracePt t="39841" x="6216650" y="1727200"/>
          <p14:tracePt t="39849" x="6216650" y="1736725"/>
          <p14:tracePt t="39859" x="6207125" y="1747838"/>
          <p14:tracePt t="39875" x="6196013" y="1766888"/>
          <p14:tracePt t="39890" x="6186488" y="1766888"/>
          <p14:tracePt t="40860" x="6186488" y="1778000"/>
          <p14:tracePt t="40877" x="6186488" y="1787525"/>
          <p14:tracePt t="40899" x="6186488" y="1797050"/>
          <p14:tracePt t="40910" x="6186488" y="1808163"/>
          <p14:tracePt t="40948" x="6186488" y="1817688"/>
          <p14:tracePt t="41142" x="6186488" y="1827213"/>
          <p14:tracePt t="41152" x="6186488" y="1836738"/>
          <p14:tracePt t="41174" x="6186488" y="1847850"/>
          <p14:tracePt t="41189" x="6186488" y="1857375"/>
          <p14:tracePt t="41231" x="6186488" y="1866900"/>
          <p14:tracePt t="41237" x="6186488" y="1878013"/>
          <p14:tracePt t="41280" x="6186488" y="1887538"/>
          <p14:tracePt t="41296" x="6186488" y="1897063"/>
          <p14:tracePt t="41317" x="6186488" y="1917700"/>
          <p14:tracePt t="41328" x="6186488" y="1927225"/>
          <p14:tracePt t="41333" x="6186488" y="1938338"/>
          <p14:tracePt t="41342" x="6186488" y="1947863"/>
          <p14:tracePt t="41359" x="6186488" y="1987550"/>
          <p14:tracePt t="41378" x="6186488" y="2017713"/>
          <p14:tracePt t="41392" x="6186488" y="2038350"/>
          <p14:tracePt t="41411" x="6186488" y="2047875"/>
          <p14:tracePt t="41425" x="6186488" y="2058988"/>
          <p14:tracePt t="41442" x="6186488" y="2078038"/>
          <p14:tracePt t="41458" x="6176963" y="2108200"/>
          <p14:tracePt t="41476" x="6165850" y="2128838"/>
          <p14:tracePt t="41492" x="6165850" y="2168525"/>
          <p14:tracePt t="41509" x="6165850" y="2228850"/>
          <p14:tracePt t="41526" x="6176963" y="2268538"/>
          <p14:tracePt t="41545" x="6196013" y="2298700"/>
          <p14:tracePt t="41563" x="6256338" y="2349500"/>
          <p14:tracePt t="41579" x="6457950" y="2470150"/>
          <p14:tracePt t="41592" x="6878638" y="2630488"/>
          <p14:tracePt t="41610" x="7370763" y="2771775"/>
          <p14:tracePt t="41628" x="7732713" y="2841625"/>
          <p14:tracePt t="41644" x="7913688" y="2862263"/>
          <p14:tracePt t="41659" x="7953375" y="2862263"/>
          <p14:tracePt t="41694" x="7974013" y="2862263"/>
          <p14:tracePt t="41701" x="7994650" y="2862263"/>
          <p14:tracePt t="41710" x="8004175" y="2862263"/>
          <p14:tracePt t="41725" x="8043863" y="2820988"/>
          <p14:tracePt t="41744" x="8085138" y="2781300"/>
          <p14:tracePt t="41759" x="8124825" y="2751138"/>
          <p14:tracePt t="41776" x="8134350" y="2730500"/>
          <p14:tracePt t="41792" x="8145463" y="2720975"/>
          <p14:tracePt t="41855" x="8145463" y="2730500"/>
          <p14:tracePt t="41864" x="8145463" y="2751138"/>
          <p14:tracePt t="41875" x="8134350" y="2781300"/>
          <p14:tracePt t="41892" x="8054975" y="2911475"/>
          <p14:tracePt t="41909" x="7923213" y="3092450"/>
          <p14:tracePt t="41926" x="7753350" y="3243263"/>
          <p14:tracePt t="41947" x="7421563" y="3414713"/>
          <p14:tracePt t="41961" x="7180263" y="3514725"/>
          <p14:tracePt t="41976" x="6929438" y="3575050"/>
          <p14:tracePt t="41995" x="6708775" y="3624263"/>
          <p14:tracePt t="42012" x="6507163" y="3644900"/>
          <p14:tracePt t="42025" x="6367463" y="3644900"/>
          <p14:tracePt t="42042" x="6297613" y="3644900"/>
          <p14:tracePt t="42059" x="6226175" y="3644900"/>
          <p14:tracePt t="42076" x="6165850" y="3644900"/>
          <p14:tracePt t="42092" x="6065838" y="3614738"/>
          <p14:tracePt t="42109" x="5935663" y="3575050"/>
          <p14:tracePt t="42126" x="5824538" y="3524250"/>
          <p14:tracePt t="42143" x="5634038" y="3473450"/>
          <p14:tracePt t="42159" x="5492750" y="3454400"/>
          <p14:tracePt t="42176" x="5343525" y="3443288"/>
          <p14:tracePt t="42193" x="5132388" y="3443288"/>
          <p14:tracePt t="42210" x="4911725" y="3443288"/>
          <p14:tracePt t="42226" x="4689475" y="3443288"/>
          <p14:tracePt t="42246" x="4529138" y="3473450"/>
          <p14:tracePt t="42264" x="4308475" y="3554413"/>
          <p14:tracePt t="42276" x="4257675" y="3584575"/>
          <p14:tracePt t="42293" x="4117975" y="3665538"/>
          <p14:tracePt t="42309" x="4027488" y="3725863"/>
          <p14:tracePt t="42326" x="3957638" y="3786188"/>
          <p14:tracePt t="42344" x="3916363" y="3825875"/>
          <p14:tracePt t="42359" x="3906838" y="3835400"/>
          <p14:tracePt t="42376" x="3906838" y="3844925"/>
          <p14:tracePt t="42392" x="3906838" y="3865563"/>
          <p14:tracePt t="42410" x="3906838" y="3875088"/>
          <p14:tracePt t="42426" x="3906838" y="3886200"/>
          <p14:tracePt t="42443" x="3906838" y="3895725"/>
          <p14:tracePt t="42533" x="3906838" y="3886200"/>
          <p14:tracePt t="42537" x="3916363" y="3865563"/>
          <p14:tracePt t="42548" x="3927475" y="3835400"/>
          <p14:tracePt t="42565" x="3957638" y="3725863"/>
          <p14:tracePt t="42580" x="4006850" y="3605213"/>
          <p14:tracePt t="42595" x="4076700" y="3473450"/>
          <p14:tracePt t="42611" x="4167188" y="3354388"/>
          <p14:tracePt t="42627" x="4278313" y="3273425"/>
          <p14:tracePt t="42644" x="4398963" y="3203575"/>
          <p14:tracePt t="42660" x="4508500" y="3173413"/>
          <p14:tracePt t="42676" x="4589463" y="3162300"/>
          <p14:tracePt t="42693" x="4640263" y="3162300"/>
          <p14:tracePt t="42710" x="4679950" y="3173413"/>
          <p14:tracePt t="42726" x="4710113" y="3222625"/>
          <p14:tracePt t="42743" x="4719638" y="3273425"/>
          <p14:tracePt t="42760" x="4719638" y="3343275"/>
          <p14:tracePt t="42777" x="4719638" y="3454400"/>
          <p14:tracePt t="42794" x="4719638" y="3594100"/>
          <p14:tracePt t="42810" x="4700588" y="3644900"/>
          <p14:tracePt t="42827" x="4679950" y="3705225"/>
          <p14:tracePt t="42844" x="4649788" y="3735388"/>
          <p14:tracePt t="42860" x="4629150" y="3756025"/>
          <p14:tracePt t="42876" x="4610100" y="3775075"/>
          <p14:tracePt t="42893" x="4589463" y="3795713"/>
          <p14:tracePt t="42910" x="4538663" y="3805238"/>
          <p14:tracePt t="42928" x="4468813" y="3816350"/>
          <p14:tracePt t="42945" x="4378325" y="3816350"/>
          <p14:tracePt t="42960" x="4359275" y="3816350"/>
          <p14:tracePt t="42977" x="4338638" y="3816350"/>
          <p14:tracePt t="42993" x="4329113" y="3795713"/>
          <p14:tracePt t="43012" x="4318000" y="3765550"/>
          <p14:tracePt t="43013" x="4318000" y="3756025"/>
          <p14:tracePt t="43028" x="4318000" y="3725863"/>
          <p14:tracePt t="43044" x="4318000" y="3684588"/>
          <p14:tracePt t="43060" x="4318000" y="3644900"/>
          <p14:tracePt t="43076" x="4318000" y="3614738"/>
          <p14:tracePt t="43094" x="4329113" y="3584575"/>
          <p14:tracePt t="43111" x="4329113" y="3554413"/>
          <p14:tracePt t="43126" x="4338638" y="3544888"/>
          <p14:tracePt t="43767" x="4348163" y="3544888"/>
          <p14:tracePt t="43776" x="4368800" y="3514725"/>
          <p14:tracePt t="43783" x="4378325" y="3494088"/>
          <p14:tracePt t="43794" x="4408488" y="3454400"/>
          <p14:tracePt t="43810" x="4478338" y="3384550"/>
          <p14:tracePt t="43827" x="4589463" y="3303588"/>
          <p14:tracePt t="43845" x="4670425" y="3252788"/>
          <p14:tracePt t="43861" x="4730750" y="3222625"/>
          <p14:tracePt t="43878" x="4779963" y="3213100"/>
          <p14:tracePt t="43894" x="4810125" y="3203575"/>
          <p14:tracePt t="43910" x="4851400" y="3203575"/>
          <p14:tracePt t="43928" x="4930775" y="3213100"/>
          <p14:tracePt t="43944" x="4991100" y="3243263"/>
          <p14:tracePt t="43964" x="5041900" y="3294063"/>
          <p14:tracePt t="43978" x="5081588" y="3324225"/>
          <p14:tracePt t="43996" x="5091113" y="3343275"/>
          <p14:tracePt t="44013" x="5102225" y="3373438"/>
          <p14:tracePt t="44028" x="5111750" y="3403600"/>
          <p14:tracePt t="44044" x="5121275" y="3443288"/>
          <p14:tracePt t="44061" x="5141913" y="3484563"/>
          <p14:tracePt t="44077" x="5151438" y="3514725"/>
          <p14:tracePt t="44094" x="5151438" y="3544888"/>
          <p14:tracePt t="44111" x="5162550" y="3584575"/>
          <p14:tracePt t="44112" x="5172075" y="3605213"/>
          <p14:tracePt t="44128" x="5172075" y="3624263"/>
          <p14:tracePt t="45470" x="5181600" y="3654425"/>
          <p14:tracePt t="45473" x="5192713" y="3705225"/>
          <p14:tracePt t="45481" x="5202238" y="3765550"/>
          <p14:tracePt t="45497" x="5222875" y="3905250"/>
          <p14:tracePt t="45514" x="5222875" y="4037013"/>
          <p14:tracePt t="45530" x="5222875" y="4176713"/>
          <p14:tracePt t="45545" x="5222875" y="4297363"/>
          <p14:tracePt t="45568" x="5222875" y="4438650"/>
          <p14:tracePt t="45580" x="5222875" y="4468813"/>
          <p14:tracePt t="45595" x="5222875" y="4518025"/>
          <p14:tracePt t="45613" x="5211763" y="4559300"/>
          <p14:tracePt t="45630" x="5211763" y="4589463"/>
          <p14:tracePt t="45646" x="5211763" y="4608513"/>
          <p14:tracePt t="45741" x="5202238" y="4598988"/>
          <p14:tracePt t="45758" x="5192713" y="4589463"/>
          <p14:tracePt t="45765" x="5181600" y="4578350"/>
          <p14:tracePt t="45781" x="5162550" y="4559300"/>
          <p14:tracePt t="45783" x="5151438" y="4548188"/>
          <p14:tracePt t="45799" x="5072063" y="4498975"/>
          <p14:tracePt t="45813" x="5011738" y="4457700"/>
          <p14:tracePt t="45829" x="4870450" y="4387850"/>
          <p14:tracePt t="45850" x="4679950" y="4337050"/>
          <p14:tracePt t="45865" x="4640263" y="4327525"/>
          <p14:tracePt t="45879" x="4598988" y="4327525"/>
          <p14:tracePt t="45897" x="4568825" y="4297363"/>
          <p14:tracePt t="45912" x="4559300" y="4287838"/>
          <p14:tracePt t="45929" x="4549775" y="4267200"/>
          <p14:tracePt t="45946" x="4519613" y="4187825"/>
          <p14:tracePt t="45962" x="4489450" y="4097338"/>
          <p14:tracePt t="45978" x="4459288" y="4025900"/>
          <p14:tracePt t="45997" x="4449763" y="3995738"/>
          <p14:tracePt t="46013" x="4449763" y="3976688"/>
          <p14:tracePt t="46030" x="4449763" y="3935413"/>
          <p14:tracePt t="46048" x="4449763" y="3886200"/>
          <p14:tracePt t="46063" x="4478338" y="3795713"/>
          <p14:tracePt t="46078" x="4508500" y="3714750"/>
          <p14:tracePt t="46096" x="4559300" y="3644900"/>
          <p14:tracePt t="46114" x="4629150" y="3563938"/>
          <p14:tracePt t="46133" x="4700588" y="3494088"/>
          <p14:tracePt t="46134" x="4749800" y="3454400"/>
          <p14:tracePt t="46147" x="4779963" y="3424238"/>
          <p14:tracePt t="46166" x="4891088" y="3363913"/>
          <p14:tracePt t="46182" x="4930775" y="3333750"/>
          <p14:tracePt t="46196" x="4951413" y="3313113"/>
          <p14:tracePt t="46214" x="4991100" y="3282950"/>
          <p14:tracePt t="46233" x="5041900" y="3252788"/>
          <p14:tracePt t="46246" x="5141913" y="3222625"/>
          <p14:tracePt t="46267" x="5262563" y="3192463"/>
          <p14:tracePt t="46281" x="5402263" y="3162300"/>
          <p14:tracePt t="46298" x="5543550" y="3162300"/>
          <p14:tracePt t="46314" x="5624513" y="3152775"/>
          <p14:tracePt t="46333" x="5664200" y="3152775"/>
          <p14:tracePt t="46350" x="5694363" y="3152775"/>
          <p14:tracePt t="46362" x="5715000" y="3152775"/>
          <p14:tracePt t="46380" x="5745163" y="3152775"/>
          <p14:tracePt t="46400" x="5775325" y="3143250"/>
          <p14:tracePt t="46421" x="5775325" y="3132138"/>
          <p14:tracePt t="46438" x="5775325" y="3113088"/>
          <p14:tracePt t="46448" x="5764213" y="3082925"/>
          <p14:tracePt t="46463" x="5703888" y="3013075"/>
          <p14:tracePt t="46480" x="5583238" y="2941638"/>
          <p14:tracePt t="46496" x="5443538" y="2892425"/>
          <p14:tracePt t="46513" x="5322888" y="2871788"/>
          <p14:tracePt t="46531" x="5151438" y="2862263"/>
          <p14:tracePt t="46547" x="4991100" y="2862263"/>
          <p14:tracePt t="46565" x="4821238" y="2881313"/>
          <p14:tracePt t="46579" x="4649788" y="2911475"/>
          <p14:tracePt t="46596" x="4508500" y="2952750"/>
          <p14:tracePt t="46614" x="4318000" y="3022600"/>
          <p14:tracePt t="46630" x="4217988" y="3101975"/>
          <p14:tracePt t="46648" x="4087813" y="3192463"/>
          <p14:tracePt t="46667" x="3946525" y="3333750"/>
          <p14:tracePt t="46682" x="3825875" y="3463925"/>
          <p14:tracePt t="46698" x="3735388" y="3575050"/>
          <p14:tracePt t="46715" x="3665538" y="3695700"/>
          <p14:tracePt t="46732" x="3605213" y="3835400"/>
          <p14:tracePt t="46733" x="3584575" y="3925888"/>
          <p14:tracePt t="46747" x="3565525" y="4006850"/>
          <p14:tracePt t="46764" x="3544888" y="4146550"/>
          <p14:tracePt t="46782" x="3544888" y="4357688"/>
          <p14:tracePt t="46796" x="3544888" y="4427538"/>
          <p14:tracePt t="46814" x="3595688" y="4608513"/>
          <p14:tracePt t="46834" x="3635375" y="4719638"/>
          <p14:tracePt t="46847" x="3695700" y="4799013"/>
          <p14:tracePt t="46863" x="3735388" y="4859338"/>
          <p14:tracePt t="46880" x="3765550" y="4879975"/>
          <p14:tracePt t="46898" x="3795713" y="4910138"/>
          <p14:tracePt t="46913" x="3816350" y="4930775"/>
          <p14:tracePt t="46930" x="3846513" y="4930775"/>
          <p14:tracePt t="46952" x="3897313" y="4930775"/>
          <p14:tracePt t="46965" x="3927475" y="4930775"/>
          <p14:tracePt t="46970" x="3967163" y="4930775"/>
          <p14:tracePt t="46980" x="4057650" y="4889500"/>
          <p14:tracePt t="46999" x="4359275" y="4759325"/>
          <p14:tracePt t="47014" x="4529138" y="4678363"/>
          <p14:tracePt t="47032" x="4649788" y="4589463"/>
          <p14:tracePt t="47047" x="4730750" y="4508500"/>
          <p14:tracePt t="47064" x="4779963" y="4468813"/>
          <p14:tracePt t="47081" x="4821238" y="4427538"/>
          <p14:tracePt t="47098" x="4840288" y="4397375"/>
          <p14:tracePt t="47113" x="4860925" y="4367213"/>
          <p14:tracePt t="47130" x="4870450" y="4348163"/>
          <p14:tracePt t="47146" x="4891088" y="4318000"/>
          <p14:tracePt t="47168" x="4900613" y="4287838"/>
          <p14:tracePt t="47179" x="4900613" y="4276725"/>
          <p14:tracePt t="47202" x="4900613" y="4227513"/>
          <p14:tracePt t="47217" x="4900613" y="4197350"/>
          <p14:tracePt t="47230" x="4900613" y="4187825"/>
          <p14:tracePt t="47252" x="4900613" y="4167188"/>
          <p14:tracePt t="47265" x="4881563" y="4146550"/>
          <p14:tracePt t="47321" x="4870450" y="4137025"/>
          <p14:tracePt t="48388" x="4900613" y="4116388"/>
          <p14:tracePt t="48392" x="4981575" y="4076700"/>
          <p14:tracePt t="48397" x="5102225" y="4016375"/>
          <p14:tracePt t="48415" x="5332413" y="3935413"/>
          <p14:tracePt t="48431" x="5654675" y="3905250"/>
          <p14:tracePt t="48452" x="5975350" y="3886200"/>
          <p14:tracePt t="48468" x="6256338" y="3856038"/>
          <p14:tracePt t="48486" x="6838950" y="3875088"/>
          <p14:tracePt t="48502" x="7221538" y="3916363"/>
          <p14:tracePt t="48519" x="7551738" y="4016375"/>
          <p14:tracePt t="48533" x="7762875" y="4116388"/>
          <p14:tracePt t="48552" x="7874000" y="4197350"/>
          <p14:tracePt t="48568" x="7943850" y="4267200"/>
          <p14:tracePt t="48585" x="7974013" y="4327525"/>
          <p14:tracePt t="48598" x="7983538" y="4357688"/>
          <p14:tracePt t="48618" x="7983538" y="4408488"/>
          <p14:tracePt t="48630" x="7983538" y="4457700"/>
          <p14:tracePt t="48648" x="7974013" y="4508500"/>
          <p14:tracePt t="48665" x="7943850" y="4548188"/>
          <p14:tracePt t="48681" x="7913688" y="4578350"/>
          <p14:tracePt t="48699" x="7832725" y="4589463"/>
          <p14:tracePt t="48715" x="7732713" y="4589463"/>
          <p14:tracePt t="48732" x="7572375" y="4568825"/>
          <p14:tracePt t="48748" x="7391400" y="4468813"/>
          <p14:tracePt t="48765" x="7240588" y="4348163"/>
          <p14:tracePt t="48783" x="7131050" y="4146550"/>
          <p14:tracePt t="48798" x="7119938" y="4006850"/>
          <p14:tracePt t="48816" x="7119938" y="3835400"/>
          <p14:tracePt t="48832" x="7131050" y="3675063"/>
          <p14:tracePt t="48851" x="7180263" y="3503613"/>
          <p14:tracePt t="48869" x="7321550" y="3324225"/>
          <p14:tracePt t="48870" x="7400925" y="3233738"/>
          <p14:tracePt t="48886" x="7702550" y="3022600"/>
          <p14:tracePt t="48900" x="7943850" y="2901950"/>
          <p14:tracePt t="48919" x="8797925" y="2600325"/>
          <p14:tracePt t="48931" x="9118600" y="2551113"/>
          <p14:tracePt t="48950" x="9831388" y="2490788"/>
          <p14:tracePt t="48965" x="10023475" y="2490788"/>
          <p14:tracePt t="48967" x="10223500" y="2500313"/>
          <p14:tracePt t="48982" x="10625138" y="2590800"/>
          <p14:tracePt t="48999" x="10977563" y="2741613"/>
          <p14:tracePt t="49015" x="11318875" y="2922588"/>
          <p14:tracePt t="49031" x="11558588" y="3082925"/>
          <p14:tracePt t="49048" x="11730038" y="3252788"/>
          <p14:tracePt t="49064" x="11811000" y="3384550"/>
          <p14:tracePt t="49084" x="11871325" y="3473450"/>
          <p14:tracePt t="49098" x="11920538" y="3575050"/>
          <p14:tracePt t="49115" x="11980863" y="3665538"/>
          <p14:tracePt t="49135" x="12041188" y="3805238"/>
          <p14:tracePt t="49151" x="12091988" y="3905250"/>
          <p14:tracePt t="49168" x="12122150" y="3995738"/>
          <p14:tracePt t="49184" x="12131675" y="4097338"/>
          <p14:tracePt t="49202" x="12131675" y="4176713"/>
          <p14:tracePt t="49217" x="12131675" y="4246563"/>
          <p14:tracePt t="49234" x="12131675" y="4306888"/>
          <p14:tracePt t="49251" x="12131675" y="4367213"/>
          <p14:tracePt t="49269" x="12122150" y="4448175"/>
          <p14:tracePt t="49281" x="12111038" y="4478338"/>
          <p14:tracePt t="49298" x="12101513" y="4529138"/>
          <p14:tracePt t="49316" x="12091988" y="4568825"/>
          <p14:tracePt t="49331" x="12080875" y="4589463"/>
          <p14:tracePt t="49349" x="12080875" y="4598988"/>
          <p14:tracePt t="49365" x="12080875" y="4608513"/>
          <p14:tracePt t="49382" x="12080875" y="4619625"/>
          <p14:tracePt t="49539" x="12071350" y="4619625"/>
          <p14:tracePt t="49541" x="12031663" y="4619625"/>
          <p14:tracePt t="49550" x="11960225" y="4619625"/>
          <p14:tracePt t="49567" x="11739563" y="4668838"/>
          <p14:tracePt t="49587" x="11498263" y="4738688"/>
          <p14:tracePt t="49602" x="11217275" y="4789488"/>
          <p14:tracePt t="49620" x="10966450" y="4829175"/>
          <p14:tracePt t="49633" x="10806113" y="4829175"/>
          <p14:tracePt t="49651" x="10664825" y="4829175"/>
          <p14:tracePt t="49668" x="10455275" y="4768850"/>
          <p14:tracePt t="49683" x="10253663" y="4678363"/>
          <p14:tracePt t="49700" x="10082213" y="4568825"/>
          <p14:tracePt t="49716" x="9963150" y="4427538"/>
          <p14:tracePt t="49733" x="9852025" y="4187825"/>
          <p14:tracePt t="49750" x="9821863" y="4037013"/>
          <p14:tracePt t="49766" x="9821863" y="3825875"/>
          <p14:tracePt t="49783" x="9821863" y="3544888"/>
          <p14:tracePt t="49800" x="9821863" y="3252788"/>
          <p14:tracePt t="49816" x="9861550" y="2952750"/>
          <p14:tracePt t="49836" x="9921875" y="2660650"/>
          <p14:tracePt t="49849" x="9942513" y="2590800"/>
          <p14:tracePt t="49867" x="9972675" y="2479675"/>
          <p14:tracePt t="49886" x="9993313" y="2460625"/>
          <p14:tracePt t="49924" x="10002838" y="2460625"/>
          <p14:tracePt t="49932" x="10002838" y="2449513"/>
          <p14:tracePt t="49940" x="10023475" y="2449513"/>
          <p14:tracePt t="49953" x="10053638" y="2449513"/>
          <p14:tracePt t="49969" x="10133013" y="2449513"/>
          <p14:tracePt t="49982" x="10253663" y="2460625"/>
          <p14:tracePt t="50003" x="10404475" y="2520950"/>
          <p14:tracePt t="50015" x="10434638" y="2540000"/>
          <p14:tracePt t="50032" x="10474325" y="2581275"/>
          <p14:tracePt t="50049" x="10504488" y="2630488"/>
          <p14:tracePt t="50066" x="10525125" y="2670175"/>
          <p14:tracePt t="50082" x="10555288" y="2711450"/>
          <p14:tracePt t="50099" x="10604500" y="2820988"/>
          <p14:tracePt t="50116" x="10645775" y="2901950"/>
          <p14:tracePt t="50133" x="10685463" y="2971800"/>
          <p14:tracePt t="50150" x="10715625" y="3022600"/>
          <p14:tracePt t="50165" x="10736263" y="3082925"/>
          <p14:tracePt t="50185" x="10755313" y="3122613"/>
          <p14:tracePt t="50201" x="10766425" y="3152775"/>
          <p14:tracePt t="50220" x="10796588" y="3192463"/>
          <p14:tracePt t="50232" x="10796588" y="3203575"/>
          <p14:tracePt t="50252" x="10815638" y="3243263"/>
          <p14:tracePt t="50271" x="10826750" y="3263900"/>
          <p14:tracePt t="50284" x="10836275" y="3273425"/>
          <p14:tracePt t="50304" x="10845800" y="3294063"/>
          <p14:tracePt t="50324" x="10845800" y="3303588"/>
          <p14:tracePt t="50533" x="10845800" y="3313113"/>
          <p14:tracePt t="50564" x="10856913" y="3313113"/>
          <p14:tracePt t="50596" x="10866438" y="3313113"/>
          <p14:tracePt t="50608" x="10875963" y="3313113"/>
          <p14:tracePt t="50622" x="10887075" y="3313113"/>
          <p14:tracePt t="50636" x="10906125" y="3313113"/>
          <p14:tracePt t="50652" x="10936288" y="3313113"/>
          <p14:tracePt t="50670" x="10966450" y="3303588"/>
          <p14:tracePt t="50685" x="10987088" y="3303588"/>
          <p14:tracePt t="50703" x="10996613" y="3303588"/>
          <p14:tracePt t="50788" x="10996613" y="3294063"/>
          <p14:tracePt t="50796" x="10996613" y="3273425"/>
          <p14:tracePt t="50803" x="10996613" y="3243263"/>
          <p14:tracePt t="50817" x="10996613" y="3203575"/>
          <p14:tracePt t="50833" x="10996613" y="3082925"/>
          <p14:tracePt t="50850" x="10996613" y="2901950"/>
          <p14:tracePt t="50867" x="10996613" y="2651125"/>
          <p14:tracePt t="50883" x="10996613" y="2470150"/>
          <p14:tracePt t="50900" x="11017250" y="2319338"/>
          <p14:tracePt t="50918" x="11036300" y="2209800"/>
          <p14:tracePt t="50933" x="11047413" y="2138363"/>
          <p14:tracePt t="50950" x="11056938" y="2089150"/>
          <p14:tracePt t="50967" x="11066463" y="2058988"/>
          <p14:tracePt t="50985" x="11087100" y="2028825"/>
          <p14:tracePt t="51000" x="11087100" y="2008188"/>
          <p14:tracePt t="51016" x="11087100" y="1998663"/>
          <p14:tracePt t="51035" x="11096625" y="1987550"/>
          <p14:tracePt t="51039" x="11107738" y="1978025"/>
          <p14:tracePt t="51051" x="11107738" y="1968500"/>
          <p14:tracePt t="51066" x="11117263" y="1968500"/>
          <p14:tracePt t="51087" x="11126788" y="1957388"/>
          <p14:tracePt t="51101" x="11137900" y="1947863"/>
          <p14:tracePt t="51156" x="11147425" y="1938338"/>
          <p14:tracePt t="51188" x="11147425" y="1917700"/>
          <p14:tracePt t="51199" x="11156950" y="1897063"/>
          <p14:tracePt t="51205" x="11156950" y="1878013"/>
          <p14:tracePt t="51219" x="11156950" y="1847850"/>
          <p14:tracePt t="51233" x="11156950" y="1827213"/>
          <p14:tracePt t="51958" x="11168063" y="1827213"/>
          <p14:tracePt t="51963" x="11168063" y="1836738"/>
          <p14:tracePt t="51971" x="11168063" y="1847850"/>
          <p14:tracePt t="51984" x="11168063" y="1866900"/>
          <p14:tracePt t="52002" x="11156950" y="1927225"/>
          <p14:tracePt t="52009" x="11137900" y="1987550"/>
          <p14:tracePt t="52017" x="11107738" y="2038350"/>
          <p14:tracePt t="52034" x="11056938" y="2149475"/>
          <p14:tracePt t="52055" x="11007725" y="2298700"/>
          <p14:tracePt t="52073" x="10977563" y="2349500"/>
          <p14:tracePt t="52087" x="10956925" y="2419350"/>
          <p14:tracePt t="52100" x="10936288" y="2479675"/>
          <p14:tracePt t="52118" x="10926763" y="2530475"/>
          <p14:tracePt t="52135" x="10906125" y="2590800"/>
          <p14:tracePt t="52150" x="10896600" y="2630488"/>
          <p14:tracePt t="52167" x="10887075" y="2670175"/>
          <p14:tracePt t="52185" x="10875963" y="2700338"/>
          <p14:tracePt t="52201" x="10866438" y="2730500"/>
          <p14:tracePt t="52218" x="10856913" y="2751138"/>
          <p14:tracePt t="52235" x="10845800" y="2781300"/>
          <p14:tracePt t="52236" x="10836275" y="2790825"/>
          <p14:tracePt t="52252" x="10836275" y="2820988"/>
          <p14:tracePt t="52269" x="10815638" y="2862263"/>
          <p14:tracePt t="52285" x="10806113" y="2892425"/>
          <p14:tracePt t="52304" x="10796588" y="2922588"/>
          <p14:tracePt t="52319" x="10785475" y="2941638"/>
          <p14:tracePt t="52336" x="10785475" y="2971800"/>
          <p14:tracePt t="52355" x="10775950" y="3001963"/>
          <p14:tracePt t="52355" x="10766425" y="3022600"/>
          <p14:tracePt t="52368" x="10766425" y="3032125"/>
          <p14:tracePt t="52388" x="10766425" y="3052763"/>
          <p14:tracePt t="52404" x="10755313" y="3062288"/>
          <p14:tracePt t="52421" x="10755313" y="3071813"/>
          <p14:tracePt t="52436" x="10755313" y="3082925"/>
          <p14:tracePt t="52454" x="10755313" y="3092450"/>
          <p14:tracePt t="52467" x="10755313" y="3101975"/>
          <p14:tracePt t="52485" x="10755313" y="3113088"/>
          <p14:tracePt t="52502" x="10745788" y="3113088"/>
          <p14:tracePt t="52524" x="10745788" y="3122613"/>
          <p14:tracePt t="52534" x="10736263" y="3132138"/>
          <p14:tracePt t="52568" x="10736263" y="3143250"/>
          <p14:tracePt t="52596" x="10736263" y="3152775"/>
          <p14:tracePt t="52612" x="10736263" y="3162300"/>
          <p14:tracePt t="52619" x="10736263" y="3173413"/>
          <p14:tracePt t="52636" x="10725150" y="3173413"/>
          <p14:tracePt t="52652" x="10725150" y="3182938"/>
          <p14:tracePt t="52676" x="10725150" y="3192463"/>
          <p14:tracePt t="52692" x="10725150" y="3213100"/>
          <p14:tracePt t="52707" x="10725150" y="3222625"/>
          <p14:tracePt t="52715" x="10715625" y="3243263"/>
          <p14:tracePt t="52723" x="10706100" y="3273425"/>
          <p14:tracePt t="52734" x="10694988" y="3303588"/>
          <p14:tracePt t="52753" x="10685463" y="3403600"/>
          <p14:tracePt t="52771" x="10634663" y="3635375"/>
          <p14:tracePt t="52787" x="10604500" y="3805238"/>
          <p14:tracePt t="52802" x="10585450" y="3976688"/>
          <p14:tracePt t="52820" x="10564813" y="4157663"/>
          <p14:tracePt t="52835" x="10534650" y="4348163"/>
          <p14:tracePt t="52853" x="10494963" y="4529138"/>
          <p14:tracePt t="52868" x="10464800" y="4678363"/>
          <p14:tracePt t="52885" x="10444163" y="4768850"/>
          <p14:tracePt t="52902" x="10434638" y="4799013"/>
          <p14:tracePt t="52921" x="10434638" y="4810125"/>
          <p14:tracePt t="53001" x="10434638" y="4819650"/>
          <p14:tracePt t="53018" x="10434638" y="4829175"/>
          <p14:tracePt t="53034" x="10434638" y="4840288"/>
          <p14:tracePt t="53050" x="10425113" y="4849813"/>
          <p14:tracePt t="53141" x="10425113" y="4859338"/>
          <p14:tracePt t="53175" x="10425113" y="4870450"/>
          <p14:tracePt t="53187" x="10425113" y="4879975"/>
          <p14:tracePt t="53226" x="10425113" y="4889500"/>
          <p14:tracePt t="53259" x="10425113" y="4900613"/>
          <p14:tracePt t="53291" x="10425113" y="4910138"/>
          <p14:tracePt t="55378" x="10425113" y="4900613"/>
          <p14:tracePt t="55389" x="10425113" y="4879975"/>
          <p14:tracePt t="55403" x="10425113" y="4859338"/>
          <p14:tracePt t="55409" x="10434638" y="4840288"/>
          <p14:tracePt t="55419" x="10444163" y="4829175"/>
          <p14:tracePt t="55438" x="10455275" y="4779963"/>
          <p14:tracePt t="55454" x="10474325" y="4729163"/>
          <p14:tracePt t="55471" x="10485438" y="4659313"/>
          <p14:tracePt t="55488" x="10504488" y="4568825"/>
          <p14:tracePt t="55504" x="10525125" y="4478338"/>
          <p14:tracePt t="55521" x="10525125" y="4348163"/>
          <p14:tracePt t="55544" x="10525125" y="4257675"/>
          <p14:tracePt t="55559" x="10525125" y="4176713"/>
          <p14:tracePt t="55572" x="10525125" y="4097338"/>
          <p14:tracePt t="55589" x="10525125" y="4037013"/>
          <p14:tracePt t="55606" x="10525125" y="3995738"/>
          <p14:tracePt t="55625" x="10525125" y="3946525"/>
          <p14:tracePt t="55641" x="10525125" y="3905250"/>
          <p14:tracePt t="55659" x="10525125" y="3886200"/>
          <p14:tracePt t="55675" x="10534650" y="3856038"/>
          <p14:tracePt t="55689" x="10534650" y="3835400"/>
          <p14:tracePt t="55708" x="10534650" y="3805238"/>
          <p14:tracePt t="55722" x="10534650" y="3775075"/>
          <p14:tracePt t="55739" x="10534650" y="3756025"/>
          <p14:tracePt t="55754" x="10534650" y="3725863"/>
          <p14:tracePt t="55771" x="10534650" y="3705225"/>
          <p14:tracePt t="55788" x="10534650" y="3675063"/>
          <p14:tracePt t="55804" x="10534650" y="3654425"/>
          <p14:tracePt t="55826" x="10534650" y="3614738"/>
          <p14:tracePt t="55838" x="10534650" y="3605213"/>
          <p14:tracePt t="55857" x="10534650" y="3584575"/>
          <p14:tracePt t="55880" x="10534650" y="3575050"/>
          <p14:tracePt t="56024" x="10525125" y="3575050"/>
          <p14:tracePt t="56031" x="10525125" y="3594100"/>
          <p14:tracePt t="56039" x="10515600" y="3605213"/>
          <p14:tracePt t="56061" x="10504488" y="3635375"/>
          <p14:tracePt t="56072" x="10485438" y="3644900"/>
          <p14:tracePt t="56093" x="10474325" y="3665538"/>
          <p14:tracePt t="56105" x="10474325" y="3675063"/>
          <p14:tracePt t="56698" x="10455275" y="3684588"/>
          <p14:tracePt t="56704" x="10434638" y="3684588"/>
          <p14:tracePt t="56711" x="10414000" y="3684588"/>
          <p14:tracePt t="56721" x="10383838" y="3684588"/>
          <p14:tracePt t="56738" x="10323513" y="3684588"/>
          <p14:tracePt t="56755" x="10274300" y="3684588"/>
          <p14:tracePt t="56774" x="10263188" y="3684588"/>
          <p14:tracePt t="57064" x="10263188" y="3695700"/>
          <p14:tracePt t="57072" x="10253663" y="3705225"/>
          <p14:tracePt t="57079" x="10244138" y="3725863"/>
          <p14:tracePt t="57088" x="10244138" y="3744913"/>
          <p14:tracePt t="57106" x="10213975" y="3775075"/>
          <p14:tracePt t="57122" x="10193338" y="3805238"/>
          <p14:tracePt t="57139" x="10172700" y="3835400"/>
          <p14:tracePt t="57155" x="10142538" y="3865563"/>
          <p14:tracePt t="57172" x="10133013" y="3895725"/>
          <p14:tracePt t="57189" x="10123488" y="3916363"/>
          <p14:tracePt t="57205" x="10112375" y="3925888"/>
          <p14:tracePt t="57226" x="10093325" y="3946525"/>
          <p14:tracePt t="57238" x="10082213" y="3956050"/>
          <p14:tracePt t="57255" x="10053638" y="3976688"/>
          <p14:tracePt t="57278" x="10023475" y="4006850"/>
          <p14:tracePt t="57289" x="9972675" y="4037013"/>
          <p14:tracePt t="57307" x="9861550" y="4106863"/>
          <p14:tracePt t="57327" x="9631363" y="4267200"/>
          <p14:tracePt t="57338" x="9540875" y="4318000"/>
          <p14:tracePt t="57357" x="9350375" y="4427538"/>
          <p14:tracePt t="57374" x="9129713" y="4559300"/>
          <p14:tracePt t="57391" x="8807450" y="4719638"/>
          <p14:tracePt t="57411" x="8647113" y="4799013"/>
          <p14:tracePt t="57430" x="8535988" y="4870450"/>
          <p14:tracePt t="57438" x="8486775" y="4900613"/>
          <p14:tracePt t="57455" x="8324850" y="4979988"/>
          <p14:tracePt t="57472" x="8164513" y="5030788"/>
          <p14:tracePt t="57489" x="7974013" y="5100638"/>
          <p14:tracePt t="57505" x="7783513" y="5140325"/>
          <p14:tracePt t="57527" x="7572375" y="5170488"/>
          <p14:tracePt t="57538" x="7532688" y="5181600"/>
          <p14:tracePt t="57559" x="7431088" y="5181600"/>
          <p14:tracePt t="57571" x="7412038" y="5181600"/>
          <p14:tracePt t="57594" x="7370763" y="5181600"/>
          <p14:tracePt t="57604" x="7351713" y="5181600"/>
          <p14:tracePt t="57625" x="7340600" y="5181600"/>
          <p14:tracePt t="57647" x="7321550" y="5181600"/>
          <p14:tracePt t="57679" x="7310438" y="5181600"/>
          <p14:tracePt t="57709" x="7300913" y="5170488"/>
          <p14:tracePt t="57856" x="7291388" y="5170488"/>
          <p14:tracePt t="57863" x="7291388" y="5191125"/>
          <p14:tracePt t="57873" x="7280275" y="5200650"/>
          <p14:tracePt t="57889" x="7251700" y="5251450"/>
          <p14:tracePt t="57905" x="7200900" y="5302250"/>
          <p14:tracePt t="57922" x="7161213" y="5362575"/>
          <p14:tracePt t="57939" x="7119938" y="5411788"/>
          <p14:tracePt t="57956" x="7080250" y="5451475"/>
          <p14:tracePt t="57972" x="7050088" y="5472113"/>
          <p14:tracePt t="57989" x="7040563" y="5481638"/>
          <p14:tracePt t="58008" x="7029450" y="5492750"/>
          <p14:tracePt t="58031" x="7029450" y="5502275"/>
          <p14:tracePt t="58273" x="7029450" y="5492750"/>
          <p14:tracePt t="58290" x="7029450" y="5481638"/>
          <p14:tracePt t="58304" x="7019925" y="5481638"/>
          <p14:tracePt t="58327" x="7019925" y="5472113"/>
          <p14:tracePt t="58335" x="7019925" y="5462588"/>
          <p14:tracePt t="58408" x="7019925" y="5451475"/>
          <p14:tracePt t="58447" x="7019925" y="5441950"/>
          <p14:tracePt t="58710" x="7019925" y="5432425"/>
          <p14:tracePt t="58725" x="7019925" y="5422900"/>
          <p14:tracePt t="58749" x="7019925" y="5411788"/>
          <p14:tracePt t="58797" x="7019925" y="5402263"/>
          <p14:tracePt t="59494" x="7019925" y="5392738"/>
          <p14:tracePt t="60129" x="7019925" y="5381625"/>
          <p14:tracePt t="61645" x="7019925" y="5372100"/>
          <p14:tracePt t="63360" x="7019925" y="5362575"/>
          <p14:tracePt t="63398" x="7019925" y="5351463"/>
          <p14:tracePt t="63879" x="7029450" y="5341938"/>
          <p14:tracePt t="63885" x="7029450" y="5332413"/>
          <p14:tracePt t="63901" x="7040563" y="5332413"/>
          <p14:tracePt t="63911" x="7040563" y="5321300"/>
          <p14:tracePt t="63927" x="7050088" y="5321300"/>
          <p14:tracePt t="63949" x="7059613" y="5311775"/>
          <p14:tracePt t="63973" x="7059613" y="5302250"/>
          <p14:tracePt t="64000" x="7070725" y="5302250"/>
          <p14:tracePt t="66672" x="7070725" y="5311775"/>
          <p14:tracePt t="66686" x="7070725" y="5321300"/>
          <p14:tracePt t="66704" x="7070725" y="5332413"/>
          <p14:tracePt t="66708" x="7070725" y="5341938"/>
          <p14:tracePt t="66724" x="7070725" y="5351463"/>
          <p14:tracePt t="66740" x="7070725" y="5362575"/>
          <p14:tracePt t="66751" x="7070725" y="5372100"/>
          <p14:tracePt t="66766" x="7070725" y="5392738"/>
          <p14:tracePt t="66783" x="7070725" y="5411788"/>
          <p14:tracePt t="66798" x="7070725" y="5432425"/>
          <p14:tracePt t="66813" x="7070725" y="5451475"/>
          <p14:tracePt t="66831" x="7070725" y="5472113"/>
          <p14:tracePt t="66846" x="7070725" y="5481638"/>
          <p14:tracePt t="66863" x="7070725" y="5492750"/>
          <p14:tracePt t="66879" x="7070725" y="5502275"/>
          <p14:tracePt t="66900" x="7070725" y="5511800"/>
          <p14:tracePt t="66915" x="7070725" y="5522913"/>
          <p14:tracePt t="66932" x="7070725" y="5532438"/>
          <p14:tracePt t="66958" x="7070725" y="5541963"/>
          <p14:tracePt t="66980" x="7070725" y="5553075"/>
          <p14:tracePt t="67028" x="7040563" y="5553075"/>
          <p14:tracePt t="67038" x="7019925" y="5553075"/>
          <p14:tracePt t="67046" x="6980238" y="5553075"/>
          <p14:tracePt t="67063" x="6919913" y="5522913"/>
          <p14:tracePt t="67081" x="6859588" y="5472113"/>
          <p14:tracePt t="67096" x="6829425" y="5441950"/>
          <p14:tracePt t="67113" x="6799263" y="5411788"/>
          <p14:tracePt t="67132" x="6718300" y="5230813"/>
          <p14:tracePt t="67149" x="6648450" y="5080000"/>
          <p14:tracePt t="67164" x="6618288" y="4930775"/>
          <p14:tracePt t="67180" x="6608763" y="4779963"/>
          <p14:tracePt t="67198" x="6608763" y="4638675"/>
          <p14:tracePt t="67213" x="6608763" y="4548188"/>
          <p14:tracePt t="67230" x="6638925" y="4468813"/>
          <p14:tracePt t="67247" x="6688138" y="4397375"/>
          <p14:tracePt t="67263" x="6738938" y="4337050"/>
          <p14:tracePt t="67280" x="6769100" y="4306888"/>
          <p14:tracePt t="67297" x="6799263" y="4287838"/>
          <p14:tracePt t="67314" x="6818313" y="4287838"/>
          <p14:tracePt t="67333" x="6859588" y="4287838"/>
          <p14:tracePt t="67349" x="6878638" y="4287838"/>
          <p14:tracePt t="67364" x="6899275" y="4287838"/>
          <p14:tracePt t="67380" x="6929438" y="4297363"/>
          <p14:tracePt t="67397" x="6950075" y="4318000"/>
          <p14:tracePt t="67415" x="6959600" y="4348163"/>
          <p14:tracePt t="67430" x="6969125" y="4378325"/>
          <p14:tracePt t="67446" x="6969125" y="4397375"/>
          <p14:tracePt t="67467" x="6969125" y="4408488"/>
          <p14:tracePt t="67972" x="6969125" y="4418013"/>
          <p14:tracePt t="67980" x="6969125" y="4438650"/>
          <p14:tracePt t="67987" x="6969125" y="4457700"/>
          <p14:tracePt t="67997" x="6969125" y="4487863"/>
          <p14:tracePt t="68013" x="6969125" y="4538663"/>
          <p14:tracePt t="68031" x="6969125" y="4598988"/>
          <p14:tracePt t="68047" x="6959600" y="4659313"/>
          <p14:tracePt t="68064" x="6959600" y="4719638"/>
          <p14:tracePt t="68084" x="6950075" y="4840288"/>
          <p14:tracePt t="68098" x="6950075" y="4879975"/>
          <p14:tracePt t="68114" x="6950075" y="4970463"/>
          <p14:tracePt t="68135" x="6950075" y="5091113"/>
          <p14:tracePt t="68147" x="6959600" y="5181600"/>
          <p14:tracePt t="68165" x="6980238" y="5241925"/>
          <p14:tracePt t="68180" x="6999288" y="5302250"/>
          <p14:tracePt t="68201" x="7029450" y="5372100"/>
          <p14:tracePt t="68218" x="7059613" y="5432425"/>
          <p14:tracePt t="68232" x="7089775" y="5522913"/>
          <p14:tracePt t="68249" x="7119938" y="5602288"/>
          <p14:tracePt t="68264" x="7131050" y="5643563"/>
          <p14:tracePt t="68281" x="7150100" y="5683250"/>
          <p14:tracePt t="68299" x="7161213" y="5713413"/>
          <p14:tracePt t="68315" x="7170738" y="5722938"/>
          <p14:tracePt t="68345" x="7180263" y="5734050"/>
          <p14:tracePt t="68370" x="7191375" y="5734050"/>
          <p14:tracePt t="68746" x="7200900" y="5722938"/>
          <p14:tracePt t="68754" x="7200900" y="5713413"/>
          <p14:tracePt t="68770" x="7200900" y="5703888"/>
          <p14:tracePt t="68793" x="7200900" y="5692775"/>
          <p14:tracePt t="68810" x="7200900" y="5683250"/>
          <p14:tracePt t="68817" x="7210425" y="5673725"/>
          <p14:tracePt t="68833" x="7210425" y="5662613"/>
          <p14:tracePt t="68848" x="7210425" y="5653088"/>
          <p14:tracePt t="68865" x="7221538" y="5643563"/>
          <p14:tracePt t="68886" x="7221538" y="5632450"/>
          <p14:tracePt t="68900" x="7221538" y="5622925"/>
          <p14:tracePt t="68918" x="7221538" y="5613400"/>
          <p14:tracePt t="68933" x="7221538" y="5602288"/>
          <p14:tracePt t="68954" x="7221538" y="5592763"/>
          <p14:tracePt t="68986" x="7221538" y="5583238"/>
          <p14:tracePt t="69009" x="7221538" y="5572125"/>
          <p14:tracePt t="69074" x="7221538" y="5562600"/>
          <p14:tracePt t="69091" x="7221538" y="5553075"/>
          <p14:tracePt t="69097" x="7210425" y="5553075"/>
          <p14:tracePt t="69115" x="7200900" y="5522913"/>
          <p14:tracePt t="69136" x="7161213" y="5492750"/>
          <p14:tracePt t="69148" x="7100888" y="5432425"/>
          <p14:tracePt t="69168" x="6980238" y="5321300"/>
          <p14:tracePt t="69181" x="6829425" y="5191125"/>
          <p14:tracePt t="69203" x="6638925" y="4970463"/>
          <p14:tracePt t="69219" x="6497638" y="4648200"/>
          <p14:tracePt t="69234" x="6427788" y="4076700"/>
          <p14:tracePt t="69250" x="6457950" y="3333750"/>
          <p14:tracePt t="69269" x="6588125" y="2379663"/>
          <p14:tracePt t="69282" x="6748463" y="1316038"/>
          <p14:tracePt t="69300" x="6829425" y="190500"/>
        </p14:tracePtLst>
      </p14:laserTrace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0E686ED9-01E0-ADF9-E766-244A538FDE9D}"/>
              </a:ext>
            </a:extLst>
          </p:cNvPr>
          <p:cNvPicPr>
            <a:picLocks noChangeAspect="1"/>
          </p:cNvPicPr>
          <p:nvPr/>
        </p:nvPicPr>
        <p:blipFill>
          <a:blip r:embed="rId5"/>
          <a:srcRect t="7332" b="20816"/>
          <a:stretch>
            <a:fillRect/>
          </a:stretch>
        </p:blipFill>
        <p:spPr>
          <a:xfrm>
            <a:off x="1019650" y="3599025"/>
            <a:ext cx="4284620" cy="2308928"/>
          </a:xfrm>
          <a:prstGeom prst="rect">
            <a:avLst/>
          </a:prstGeom>
        </p:spPr>
      </p:pic>
      <mc:AlternateContent xmlns:mc="http://schemas.openxmlformats.org/markup-compatibility/2006" xmlns:a14="http://schemas.microsoft.com/office/drawing/2010/main">
        <mc:Choice Requires="a14">
          <p:sp>
            <p:nvSpPr>
              <p:cNvPr id="3" name="正方形/長方形 2">
                <a:extLst>
                  <a:ext uri="{FF2B5EF4-FFF2-40B4-BE49-F238E27FC236}">
                    <a16:creationId xmlns:a16="http://schemas.microsoft.com/office/drawing/2014/main" id="{393C8AFF-F30F-40EF-B290-3937979664CE}"/>
                  </a:ext>
                </a:extLst>
              </p:cNvPr>
              <p:cNvSpPr/>
              <p:nvPr/>
            </p:nvSpPr>
            <p:spPr>
              <a:xfrm>
                <a:off x="549166" y="2281234"/>
                <a:ext cx="9305465" cy="1241878"/>
              </a:xfrm>
              <a:prstGeom prst="rect">
                <a:avLst/>
              </a:prstGeom>
            </p:spPr>
            <p:txBody>
              <a:bodyPr wrap="square">
                <a:spAutoFit/>
              </a:bodyPr>
              <a:lstStyle/>
              <a:p>
                <a:pPr marL="177800" lvl="0" indent="-177800" defTabSz="457200" fontAlgn="auto">
                  <a:spcBef>
                    <a:spcPts val="400"/>
                  </a:spcBef>
                  <a:spcAft>
                    <a:spcPts val="0"/>
                  </a:spcAft>
                  <a:buFont typeface="Wingdings" panose="05000000000000000000" pitchFamily="2" charset="2"/>
                  <a:buChar char="ü"/>
                  <a:tabLst>
                    <a:tab pos="177800" algn="l"/>
                  </a:tabLst>
                  <a:defRPr/>
                </a:pPr>
                <a:r>
                  <a:rPr kumimoji="0" lang="en-US" altLang="ja-JP" sz="1600" b="0" i="0" u="none" strike="noStrike" kern="1200" cap="none" spc="0" normalizeH="0" baseline="0" noProof="0" dirty="0">
                    <a:ln>
                      <a:noFill/>
                    </a:ln>
                    <a:solidFill>
                      <a:prstClr val="black"/>
                    </a:solidFill>
                    <a:effectLst/>
                    <a:uLnTx/>
                    <a:uFillTx/>
                    <a:latin typeface="Times New Roman" panose="02020603050405020304" pitchFamily="18" charset="0"/>
                    <a:ea typeface="Yu Gothic UI" panose="020B0500000000000000" pitchFamily="50" charset="-128"/>
                    <a:cs typeface="Times New Roman" panose="02020603050405020304" pitchFamily="18" charset="0"/>
                  </a:rPr>
                  <a:t>The</a:t>
                </a:r>
                <a:r>
                  <a:rPr kumimoji="0" lang="en-US" altLang="ja-JP" sz="1600" b="0" i="0" u="none" strike="noStrike" kern="1200" cap="none" spc="0" normalizeH="0" noProof="0" dirty="0">
                    <a:ln>
                      <a:noFill/>
                    </a:ln>
                    <a:solidFill>
                      <a:prstClr val="black"/>
                    </a:solidFill>
                    <a:effectLst/>
                    <a:uLnTx/>
                    <a:uFillTx/>
                    <a:latin typeface="Times New Roman" panose="02020603050405020304" pitchFamily="18" charset="0"/>
                    <a:ea typeface="Yu Gothic UI" panose="020B0500000000000000" pitchFamily="50" charset="-128"/>
                    <a:cs typeface="Times New Roman" panose="02020603050405020304" pitchFamily="18" charset="0"/>
                  </a:rPr>
                  <a:t> </a:t>
                </a:r>
                <a:r>
                  <a:rPr kumimoji="0" lang="en-US" altLang="ja-JP" sz="1600" b="0" i="0" u="none" strike="noStrike" kern="1200" cap="none" spc="0" normalizeH="0" baseline="0" noProof="0" dirty="0">
                    <a:ln>
                      <a:noFill/>
                    </a:ln>
                    <a:solidFill>
                      <a:prstClr val="black"/>
                    </a:solidFill>
                    <a:effectLst/>
                    <a:uLnTx/>
                    <a:uFillTx/>
                    <a:latin typeface="Times New Roman" panose="02020603050405020304" pitchFamily="18" charset="0"/>
                    <a:ea typeface="Yu Gothic UI" panose="020B0500000000000000" pitchFamily="50" charset="-128"/>
                    <a:cs typeface="Times New Roman" panose="02020603050405020304" pitchFamily="18" charset="0"/>
                  </a:rPr>
                  <a:t>temporal change, </a:t>
                </a:r>
                <a:r>
                  <a:rPr lang="en-US" altLang="ja-JP" sz="1600" i="1" dirty="0">
                    <a:solidFill>
                      <a:srgbClr val="0070C0"/>
                    </a:solidFill>
                    <a:latin typeface="Times New Roman" panose="02020603050405020304" pitchFamily="18" charset="0"/>
                    <a:ea typeface="Yu Gothic UI" panose="020B0500000000000000" pitchFamily="50" charset="-128"/>
                    <a:cs typeface="Times New Roman" panose="02020603050405020304" pitchFamily="18" charset="0"/>
                  </a:rPr>
                  <a:t>b</a:t>
                </a:r>
                <a:r>
                  <a:rPr lang="en-US" altLang="ja-JP" sz="1600" i="1" baseline="-25000" dirty="0">
                    <a:solidFill>
                      <a:srgbClr val="0070C0"/>
                    </a:solidFill>
                    <a:latin typeface="Times New Roman" panose="02020603050405020304" pitchFamily="18" charset="0"/>
                    <a:ea typeface="Yu Gothic UI" panose="020B0500000000000000" pitchFamily="50" charset="-128"/>
                    <a:cs typeface="Times New Roman" panose="02020603050405020304" pitchFamily="18" charset="0"/>
                  </a:rPr>
                  <a:t>ch</a:t>
                </a:r>
                <a:r>
                  <a:rPr kumimoji="0" lang="en-US" altLang="ja-JP" sz="1600" b="0" i="0" u="none" strike="noStrike" kern="1200" cap="none" spc="0" normalizeH="0" baseline="0" noProof="0" dirty="0">
                    <a:ln>
                      <a:noFill/>
                    </a:ln>
                    <a:solidFill>
                      <a:prstClr val="black"/>
                    </a:solidFill>
                    <a:effectLst/>
                    <a:uLnTx/>
                    <a:uFillTx/>
                    <a:latin typeface="Times New Roman" panose="02020603050405020304" pitchFamily="18" charset="0"/>
                    <a:ea typeface="Yu Gothic UI" panose="020B0500000000000000" pitchFamily="50" charset="-128"/>
                    <a:cs typeface="Times New Roman" panose="02020603050405020304" pitchFamily="18" charset="0"/>
                  </a:rPr>
                  <a:t>, is</a:t>
                </a:r>
                <a:r>
                  <a:rPr kumimoji="0" lang="en-US" altLang="ja-JP" sz="1600" b="0" i="0" u="none" strike="noStrike" kern="1200" cap="none" spc="0" normalizeH="0" noProof="0" dirty="0">
                    <a:ln>
                      <a:noFill/>
                    </a:ln>
                    <a:solidFill>
                      <a:prstClr val="black"/>
                    </a:solidFill>
                    <a:effectLst/>
                    <a:uLnTx/>
                    <a:uFillTx/>
                    <a:latin typeface="Times New Roman" panose="02020603050405020304" pitchFamily="18" charset="0"/>
                    <a:ea typeface="Yu Gothic UI" panose="020B0500000000000000" pitchFamily="50" charset="-128"/>
                    <a:cs typeface="Times New Roman" panose="02020603050405020304" pitchFamily="18" charset="0"/>
                  </a:rPr>
                  <a:t> estimated by the multiple regression with </a:t>
                </a:r>
                <a:r>
                  <a:rPr lang="en-US" altLang="ja-JP" sz="1600" dirty="0">
                    <a:solidFill>
                      <a:prstClr val="black"/>
                    </a:solidFill>
                    <a:latin typeface="Times New Roman" panose="02020603050405020304" pitchFamily="18" charset="0"/>
                    <a:ea typeface="Yu Gothic UI" panose="020B0500000000000000" pitchFamily="50" charset="-128"/>
                    <a:cs typeface="Times New Roman" panose="02020603050405020304" pitchFamily="18" charset="0"/>
                  </a:rPr>
                  <a:t>the lunar phase angle, </a:t>
                </a:r>
                <a:r>
                  <a:rPr lang="en-US" altLang="ja-JP" sz="1600" i="1" dirty="0" err="1">
                    <a:solidFill>
                      <a:srgbClr val="FF3300"/>
                    </a:solidFill>
                    <a:latin typeface="Times New Roman" panose="02020603050405020304" pitchFamily="18" charset="0"/>
                    <a:ea typeface="Yu Gothic UI" panose="020B0500000000000000" pitchFamily="50" charset="-128"/>
                    <a:cs typeface="Times New Roman" panose="02020603050405020304" pitchFamily="18" charset="0"/>
                  </a:rPr>
                  <a:t>g</a:t>
                </a:r>
                <a:r>
                  <a:rPr lang="en-US" altLang="ja-JP" sz="1600" i="1" baseline="-25000" dirty="0" err="1">
                    <a:solidFill>
                      <a:srgbClr val="FF3300"/>
                    </a:solidFill>
                    <a:latin typeface="Times New Roman" panose="02020603050405020304" pitchFamily="18" charset="0"/>
                    <a:ea typeface="Yu Gothic UI" panose="020B0500000000000000" pitchFamily="50" charset="-128"/>
                    <a:cs typeface="Times New Roman" panose="02020603050405020304" pitchFamily="18" charset="0"/>
                  </a:rPr>
                  <a:t>n</a:t>
                </a:r>
                <a:endParaRPr kumimoji="0" lang="en-US" altLang="ja-JP" sz="1600" b="0" i="0" u="none" strike="noStrike" kern="1200" cap="none" spc="0" normalizeH="0" baseline="0" noProof="0" dirty="0">
                  <a:ln>
                    <a:noFill/>
                  </a:ln>
                  <a:solidFill>
                    <a:prstClr val="black"/>
                  </a:solidFill>
                  <a:effectLst/>
                  <a:uLnTx/>
                  <a:uFillTx/>
                  <a:latin typeface="Times New Roman" panose="02020603050405020304" pitchFamily="18" charset="0"/>
                  <a:ea typeface="Yu Gothic UI" panose="020B0500000000000000" pitchFamily="50" charset="-128"/>
                  <a:cs typeface="Times New Roman" panose="02020603050405020304" pitchFamily="18" charset="0"/>
                </a:endParaRPr>
              </a:p>
              <a:p>
                <a:pPr marL="534988" marR="0" lvl="2" indent="0" algn="l" defTabSz="914400" rtl="0" eaLnBrk="1" fontAlgn="auto" latinLnBrk="0" hangingPunct="1">
                  <a:lnSpc>
                    <a:spcPct val="100000"/>
                  </a:lnSpc>
                  <a:spcBef>
                    <a:spcPts val="400"/>
                  </a:spcBef>
                  <a:spcAft>
                    <a:spcPts val="0"/>
                  </a:spcAft>
                  <a:buClrTx/>
                  <a:buSzTx/>
                  <a:buFontTx/>
                  <a:buNone/>
                  <a:tabLst/>
                  <a:defRPr/>
                </a:pPr>
                <a14:m>
                  <m:oMath xmlns:m="http://schemas.openxmlformats.org/officeDocument/2006/math">
                    <m:sSub>
                      <m:sSubPr>
                        <m:ctrlPr>
                          <a:rPr kumimoji="1" lang="ja-JP" altLang="ja-JP" sz="1600" b="0" i="1" u="none" strike="noStrike" kern="1200" cap="none" spc="0" normalizeH="0" baseline="0" noProof="0" smtClean="0">
                            <a:ln>
                              <a:noFill/>
                            </a:ln>
                            <a:solidFill>
                              <a:srgbClr val="000000"/>
                            </a:solidFill>
                            <a:effectLst/>
                            <a:uLnTx/>
                            <a:uFillTx/>
                            <a:latin typeface="Cambria Math" panose="02040503050406030204" pitchFamily="18" charset="0"/>
                          </a:rPr>
                        </m:ctrlPr>
                      </m:sSubPr>
                      <m:e>
                        <m:r>
                          <a:rPr kumimoji="1" lang="en-US" altLang="ja-JP" sz="1600" b="0" i="1" u="none" strike="noStrike" kern="1200" cap="none" spc="0" normalizeH="0" baseline="0" noProof="0">
                            <a:ln>
                              <a:noFill/>
                            </a:ln>
                            <a:solidFill>
                              <a:srgbClr val="000000"/>
                            </a:solidFill>
                            <a:effectLst/>
                            <a:uLnTx/>
                            <a:uFillTx/>
                            <a:latin typeface="Cambria Math" panose="02040503050406030204" pitchFamily="18" charset="0"/>
                          </a:rPr>
                          <m:t>𝑓</m:t>
                        </m:r>
                      </m:e>
                      <m:sub>
                        <m:r>
                          <a:rPr kumimoji="1" lang="en-US" altLang="ja-JP" sz="1600" b="0" i="1" u="none" strike="noStrike" kern="1200" cap="none" spc="0" normalizeH="0" baseline="0" noProof="0">
                            <a:ln>
                              <a:noFill/>
                            </a:ln>
                            <a:solidFill>
                              <a:srgbClr val="000000"/>
                            </a:solidFill>
                            <a:effectLst/>
                            <a:uLnTx/>
                            <a:uFillTx/>
                            <a:latin typeface="Cambria Math" panose="02040503050406030204" pitchFamily="18" charset="0"/>
                          </a:rPr>
                          <m:t>𝑐h</m:t>
                        </m:r>
                        <m:r>
                          <a:rPr kumimoji="1" lang="en-US" altLang="ja-JP" sz="1600" b="0" i="1" u="none" strike="noStrike" kern="1200" cap="none" spc="0" normalizeH="0" baseline="0" noProof="0">
                            <a:ln>
                              <a:noFill/>
                            </a:ln>
                            <a:solidFill>
                              <a:srgbClr val="000000"/>
                            </a:solidFill>
                            <a:effectLst/>
                            <a:uLnTx/>
                            <a:uFillTx/>
                            <a:latin typeface="Cambria Math" panose="02040503050406030204" pitchFamily="18" charset="0"/>
                          </a:rPr>
                          <m:t>,</m:t>
                        </m:r>
                        <m:r>
                          <a:rPr kumimoji="1" lang="en-US" altLang="ja-JP" sz="1600" b="0" i="1" u="none" strike="noStrike" kern="1200" cap="none" spc="0" normalizeH="0" baseline="0" noProof="0">
                            <a:ln>
                              <a:noFill/>
                            </a:ln>
                            <a:solidFill>
                              <a:srgbClr val="000000"/>
                            </a:solidFill>
                            <a:effectLst/>
                            <a:uLnTx/>
                            <a:uFillTx/>
                            <a:latin typeface="Cambria Math" panose="02040503050406030204" pitchFamily="18" charset="0"/>
                          </a:rPr>
                          <m:t>𝑛</m:t>
                        </m:r>
                      </m:sub>
                    </m:sSub>
                    <m:r>
                      <a:rPr kumimoji="1" lang="en-US" altLang="ja-JP" sz="1600" b="0" i="0" u="none" strike="noStrike" kern="1200" cap="none" spc="0" normalizeH="0" baseline="0" noProof="0">
                        <a:ln>
                          <a:noFill/>
                        </a:ln>
                        <a:solidFill>
                          <a:srgbClr val="000000"/>
                        </a:solidFill>
                        <a:effectLst/>
                        <a:uLnTx/>
                        <a:uFillTx/>
                        <a:latin typeface="Cambria Math" panose="02040503050406030204" pitchFamily="18" charset="0"/>
                      </a:rPr>
                      <m:t>=</m:t>
                    </m:r>
                    <m:sSub>
                      <m:sSubPr>
                        <m:ctrlPr>
                          <a:rPr kumimoji="1" lang="ja-JP" altLang="ja-JP" sz="1600" b="0" i="1" u="none" strike="noStrike" kern="1200" cap="none" spc="0" normalizeH="0" baseline="0" noProof="0">
                            <a:ln>
                              <a:noFill/>
                            </a:ln>
                            <a:solidFill>
                              <a:srgbClr val="FF0000"/>
                            </a:solidFill>
                            <a:effectLst/>
                            <a:uLnTx/>
                            <a:uFillTx/>
                            <a:latin typeface="Cambria Math" panose="02040503050406030204" pitchFamily="18" charset="0"/>
                          </a:rPr>
                        </m:ctrlPr>
                      </m:sSubPr>
                      <m:e>
                        <m:r>
                          <a:rPr kumimoji="1" lang="en-US" altLang="ja-JP" sz="1600" b="0" i="1" u="none" strike="noStrike" kern="1200" cap="none" spc="0" normalizeH="0" baseline="0" noProof="0">
                            <a:ln>
                              <a:noFill/>
                            </a:ln>
                            <a:solidFill>
                              <a:srgbClr val="FF0000"/>
                            </a:solidFill>
                            <a:effectLst/>
                            <a:uLnTx/>
                            <a:uFillTx/>
                            <a:latin typeface="Cambria Math" panose="02040503050406030204" pitchFamily="18" charset="0"/>
                          </a:rPr>
                          <m:t>𝑎</m:t>
                        </m:r>
                      </m:e>
                      <m:sub>
                        <m:r>
                          <a:rPr kumimoji="1" lang="en-US" altLang="ja-JP" sz="1600" b="0" i="1" u="none" strike="noStrike" kern="1200" cap="none" spc="0" normalizeH="0" baseline="0" noProof="0">
                            <a:ln>
                              <a:noFill/>
                            </a:ln>
                            <a:solidFill>
                              <a:srgbClr val="FF0000"/>
                            </a:solidFill>
                            <a:effectLst/>
                            <a:uLnTx/>
                            <a:uFillTx/>
                            <a:latin typeface="Cambria Math" panose="02040503050406030204" pitchFamily="18" charset="0"/>
                          </a:rPr>
                          <m:t>𝑐h</m:t>
                        </m:r>
                      </m:sub>
                    </m:sSub>
                    <m:r>
                      <a:rPr kumimoji="1" lang="en-US" altLang="ja-JP" sz="1600" b="0" i="0" u="none" strike="noStrike" kern="1200" cap="none" spc="0" normalizeH="0" baseline="0" noProof="0">
                        <a:ln>
                          <a:noFill/>
                        </a:ln>
                        <a:solidFill>
                          <a:srgbClr val="FF0000"/>
                        </a:solidFill>
                        <a:effectLst/>
                        <a:uLnTx/>
                        <a:uFillTx/>
                        <a:latin typeface="Cambria Math" panose="02040503050406030204" pitchFamily="18" charset="0"/>
                      </a:rPr>
                      <m:t>×</m:t>
                    </m:r>
                    <m:sSub>
                      <m:sSubPr>
                        <m:ctrlPr>
                          <a:rPr kumimoji="1" lang="ja-JP" altLang="ja-JP" sz="1600" b="0" i="1" u="none" strike="noStrike" kern="1200" cap="none" spc="0" normalizeH="0" baseline="0" noProof="0">
                            <a:ln>
                              <a:noFill/>
                            </a:ln>
                            <a:solidFill>
                              <a:srgbClr val="FF0000"/>
                            </a:solidFill>
                            <a:effectLst/>
                            <a:uLnTx/>
                            <a:uFillTx/>
                            <a:latin typeface="Cambria Math" panose="02040503050406030204" pitchFamily="18" charset="0"/>
                          </a:rPr>
                        </m:ctrlPr>
                      </m:sSubPr>
                      <m:e>
                        <m:r>
                          <a:rPr kumimoji="1" lang="en-US" altLang="ja-JP" sz="1600" b="0" i="1" u="none" strike="noStrike" kern="1200" cap="none" spc="0" normalizeH="0" baseline="0" noProof="0">
                            <a:ln>
                              <a:noFill/>
                            </a:ln>
                            <a:solidFill>
                              <a:srgbClr val="FF0000"/>
                            </a:solidFill>
                            <a:effectLst/>
                            <a:uLnTx/>
                            <a:uFillTx/>
                            <a:latin typeface="Cambria Math" panose="02040503050406030204" pitchFamily="18" charset="0"/>
                          </a:rPr>
                          <m:t>𝑔</m:t>
                        </m:r>
                      </m:e>
                      <m:sub>
                        <m:r>
                          <a:rPr kumimoji="1" lang="en-US" altLang="ja-JP" sz="1600" b="0" i="1" u="none" strike="noStrike" kern="1200" cap="none" spc="0" normalizeH="0" baseline="0" noProof="0">
                            <a:ln>
                              <a:noFill/>
                            </a:ln>
                            <a:solidFill>
                              <a:srgbClr val="FF0000"/>
                            </a:solidFill>
                            <a:effectLst/>
                            <a:uLnTx/>
                            <a:uFillTx/>
                            <a:latin typeface="Cambria Math" panose="02040503050406030204" pitchFamily="18" charset="0"/>
                          </a:rPr>
                          <m:t>𝑛</m:t>
                        </m:r>
                      </m:sub>
                    </m:sSub>
                    <m:r>
                      <a:rPr kumimoji="1" lang="en-US" altLang="ja-JP" sz="1600" b="0" i="0" u="none" strike="noStrike" kern="1200" cap="none" spc="0" normalizeH="0" baseline="0" noProof="0">
                        <a:ln>
                          <a:noFill/>
                        </a:ln>
                        <a:solidFill>
                          <a:srgbClr val="000000"/>
                        </a:solidFill>
                        <a:effectLst/>
                        <a:uLnTx/>
                        <a:uFillTx/>
                        <a:latin typeface="Cambria Math" panose="02040503050406030204" pitchFamily="18" charset="0"/>
                      </a:rPr>
                      <m:t>+</m:t>
                    </m:r>
                    <m:sSub>
                      <m:sSubPr>
                        <m:ctrlPr>
                          <a:rPr kumimoji="1" lang="ja-JP" altLang="ja-JP" sz="1600" b="0" i="1" u="none" strike="noStrike" kern="1200" cap="none" spc="0" normalizeH="0" baseline="0" noProof="0">
                            <a:ln>
                              <a:noFill/>
                            </a:ln>
                            <a:solidFill>
                              <a:srgbClr val="0070C0"/>
                            </a:solidFill>
                            <a:effectLst/>
                            <a:uLnTx/>
                            <a:uFillTx/>
                            <a:latin typeface="Cambria Math" panose="02040503050406030204" pitchFamily="18" charset="0"/>
                          </a:rPr>
                        </m:ctrlPr>
                      </m:sSubPr>
                      <m:e>
                        <m:r>
                          <a:rPr kumimoji="1" lang="en-US" altLang="ja-JP" sz="1600" b="0" i="1" u="none" strike="noStrike" kern="1200" cap="none" spc="0" normalizeH="0" baseline="0" noProof="0">
                            <a:ln>
                              <a:noFill/>
                            </a:ln>
                            <a:solidFill>
                              <a:srgbClr val="0070C0"/>
                            </a:solidFill>
                            <a:effectLst/>
                            <a:uLnTx/>
                            <a:uFillTx/>
                            <a:latin typeface="Cambria Math" panose="02040503050406030204" pitchFamily="18" charset="0"/>
                          </a:rPr>
                          <m:t>𝑏</m:t>
                        </m:r>
                      </m:e>
                      <m:sub>
                        <m:r>
                          <a:rPr kumimoji="1" lang="en-US" altLang="ja-JP" sz="1600" b="0" i="1" u="none" strike="noStrike" kern="1200" cap="none" spc="0" normalizeH="0" baseline="0" noProof="0">
                            <a:ln>
                              <a:noFill/>
                            </a:ln>
                            <a:solidFill>
                              <a:srgbClr val="0070C0"/>
                            </a:solidFill>
                            <a:effectLst/>
                            <a:uLnTx/>
                            <a:uFillTx/>
                            <a:latin typeface="Cambria Math" panose="02040503050406030204" pitchFamily="18" charset="0"/>
                          </a:rPr>
                          <m:t>𝑐h</m:t>
                        </m:r>
                      </m:sub>
                    </m:sSub>
                    <m:r>
                      <a:rPr kumimoji="1" lang="en-US" altLang="ja-JP" sz="1600" b="0" i="0" u="none" strike="noStrike" kern="1200" cap="none" spc="0" normalizeH="0" baseline="0" noProof="0">
                        <a:ln>
                          <a:noFill/>
                        </a:ln>
                        <a:solidFill>
                          <a:srgbClr val="0070C0"/>
                        </a:solidFill>
                        <a:effectLst/>
                        <a:uLnTx/>
                        <a:uFillTx/>
                        <a:latin typeface="Cambria Math" panose="02040503050406030204" pitchFamily="18" charset="0"/>
                      </a:rPr>
                      <m:t>×</m:t>
                    </m:r>
                    <m:sSub>
                      <m:sSubPr>
                        <m:ctrlPr>
                          <a:rPr kumimoji="1" lang="ja-JP" altLang="ja-JP" sz="1600" b="0" i="1" u="none" strike="noStrike" kern="1200" cap="none" spc="0" normalizeH="0" baseline="0" noProof="0">
                            <a:ln>
                              <a:noFill/>
                            </a:ln>
                            <a:solidFill>
                              <a:srgbClr val="0070C0"/>
                            </a:solidFill>
                            <a:effectLst/>
                            <a:uLnTx/>
                            <a:uFillTx/>
                            <a:latin typeface="Cambria Math" panose="02040503050406030204" pitchFamily="18" charset="0"/>
                          </a:rPr>
                        </m:ctrlPr>
                      </m:sSubPr>
                      <m:e>
                        <m:r>
                          <a:rPr kumimoji="1" lang="en-US" altLang="ja-JP" sz="1600" b="0" i="1" u="none" strike="noStrike" kern="1200" cap="none" spc="0" normalizeH="0" baseline="0" noProof="0">
                            <a:ln>
                              <a:noFill/>
                            </a:ln>
                            <a:solidFill>
                              <a:srgbClr val="0070C0"/>
                            </a:solidFill>
                            <a:effectLst/>
                            <a:uLnTx/>
                            <a:uFillTx/>
                            <a:latin typeface="Cambria Math" panose="02040503050406030204" pitchFamily="18" charset="0"/>
                          </a:rPr>
                          <m:t>𝑑</m:t>
                        </m:r>
                      </m:e>
                      <m:sub>
                        <m:r>
                          <a:rPr kumimoji="1" lang="en-US" altLang="ja-JP" sz="1600" b="0" i="1" u="none" strike="noStrike" kern="1200" cap="none" spc="0" normalizeH="0" baseline="0" noProof="0">
                            <a:ln>
                              <a:noFill/>
                            </a:ln>
                            <a:solidFill>
                              <a:srgbClr val="0070C0"/>
                            </a:solidFill>
                            <a:effectLst/>
                            <a:uLnTx/>
                            <a:uFillTx/>
                            <a:latin typeface="Cambria Math" panose="02040503050406030204" pitchFamily="18" charset="0"/>
                          </a:rPr>
                          <m:t>𝑛</m:t>
                        </m:r>
                      </m:sub>
                    </m:sSub>
                    <m:r>
                      <a:rPr kumimoji="1" lang="en-US" altLang="ja-JP" sz="1600" b="0" i="0" u="none" strike="noStrike" kern="1200" cap="none" spc="0" normalizeH="0" baseline="0" noProof="0">
                        <a:ln>
                          <a:noFill/>
                        </a:ln>
                        <a:solidFill>
                          <a:srgbClr val="000000"/>
                        </a:solidFill>
                        <a:effectLst/>
                        <a:uLnTx/>
                        <a:uFillTx/>
                        <a:latin typeface="Cambria Math" panose="02040503050406030204" pitchFamily="18" charset="0"/>
                      </a:rPr>
                      <m:t>+</m:t>
                    </m:r>
                    <m:sSub>
                      <m:sSubPr>
                        <m:ctrlPr>
                          <a:rPr kumimoji="1" lang="ja-JP" altLang="ja-JP" sz="1600" b="0" i="1" u="none" strike="noStrike" kern="1200" cap="none" spc="0" normalizeH="0" baseline="0" noProof="0">
                            <a:ln>
                              <a:noFill/>
                            </a:ln>
                            <a:solidFill>
                              <a:srgbClr val="000000"/>
                            </a:solidFill>
                            <a:effectLst/>
                            <a:uLnTx/>
                            <a:uFillTx/>
                            <a:latin typeface="Cambria Math" panose="02040503050406030204" pitchFamily="18" charset="0"/>
                          </a:rPr>
                        </m:ctrlPr>
                      </m:sSubPr>
                      <m:e>
                        <m:r>
                          <a:rPr kumimoji="1" lang="en-US" altLang="ja-JP" sz="1600" b="0" i="1" u="none" strike="noStrike" kern="1200" cap="none" spc="0" normalizeH="0" baseline="0" noProof="0">
                            <a:ln>
                              <a:noFill/>
                            </a:ln>
                            <a:solidFill>
                              <a:srgbClr val="000000"/>
                            </a:solidFill>
                            <a:effectLst/>
                            <a:uLnTx/>
                            <a:uFillTx/>
                            <a:latin typeface="Cambria Math" panose="02040503050406030204" pitchFamily="18" charset="0"/>
                          </a:rPr>
                          <m:t>𝑐</m:t>
                        </m:r>
                      </m:e>
                      <m:sub>
                        <m:r>
                          <a:rPr kumimoji="1" lang="en-US" altLang="ja-JP" sz="1600" b="0" i="1" u="none" strike="noStrike" kern="1200" cap="none" spc="0" normalizeH="0" baseline="0" noProof="0">
                            <a:ln>
                              <a:noFill/>
                            </a:ln>
                            <a:solidFill>
                              <a:srgbClr val="000000"/>
                            </a:solidFill>
                            <a:effectLst/>
                            <a:uLnTx/>
                            <a:uFillTx/>
                            <a:latin typeface="Cambria Math" panose="02040503050406030204" pitchFamily="18" charset="0"/>
                          </a:rPr>
                          <m:t>𝑐h</m:t>
                        </m:r>
                      </m:sub>
                    </m:sSub>
                  </m:oMath>
                </a14:m>
                <a:r>
                  <a:rPr kumimoji="0" lang="en-US" altLang="ja-JP" sz="1600" b="0" i="0" u="none" strike="noStrike" kern="1200" cap="none" spc="0" normalizeH="0" baseline="0" noProof="0" dirty="0">
                    <a:ln>
                      <a:noFill/>
                    </a:ln>
                    <a:solidFill>
                      <a:prstClr val="black"/>
                    </a:solidFill>
                    <a:effectLst/>
                    <a:uLnTx/>
                    <a:uFillTx/>
                    <a:latin typeface="Times New Roman" panose="02020603050405020304" pitchFamily="18" charset="0"/>
                    <a:ea typeface="Yu Gothic UI" panose="020B0500000000000000" pitchFamily="50" charset="-128"/>
                    <a:cs typeface="Times New Roman" panose="02020603050405020304" pitchFamily="18" charset="0"/>
                  </a:rPr>
                  <a:t> (d: days</a:t>
                </a:r>
                <a:r>
                  <a:rPr kumimoji="0" lang="en-US" altLang="ja-JP" sz="1600" b="0" i="0" u="none" strike="noStrike" kern="1200" cap="none" spc="0" normalizeH="0" noProof="0" dirty="0">
                    <a:ln>
                      <a:noFill/>
                    </a:ln>
                    <a:solidFill>
                      <a:prstClr val="black"/>
                    </a:solidFill>
                    <a:effectLst/>
                    <a:uLnTx/>
                    <a:uFillTx/>
                    <a:latin typeface="Times New Roman" panose="02020603050405020304" pitchFamily="18" charset="0"/>
                    <a:ea typeface="Yu Gothic UI" panose="020B0500000000000000" pitchFamily="50" charset="-128"/>
                    <a:cs typeface="Times New Roman" panose="02020603050405020304" pitchFamily="18" charset="0"/>
                  </a:rPr>
                  <a:t> from launch, </a:t>
                </a:r>
                <a:r>
                  <a:rPr kumimoji="0" lang="en-US" altLang="ja-JP" sz="1600" b="0" i="0" u="none" strike="noStrike" kern="1200" cap="none" spc="0" normalizeH="0" noProof="0" dirty="0" err="1">
                    <a:ln>
                      <a:noFill/>
                    </a:ln>
                    <a:solidFill>
                      <a:prstClr val="black"/>
                    </a:solidFill>
                    <a:effectLst/>
                    <a:uLnTx/>
                    <a:uFillTx/>
                    <a:latin typeface="Times New Roman" panose="02020603050405020304" pitchFamily="18" charset="0"/>
                    <a:ea typeface="Yu Gothic UI" panose="020B0500000000000000" pitchFamily="50" charset="-128"/>
                    <a:cs typeface="Times New Roman" panose="02020603050405020304" pitchFamily="18" charset="0"/>
                  </a:rPr>
                  <a:t>ch</a:t>
                </a:r>
                <a:r>
                  <a:rPr kumimoji="0" lang="en-US" altLang="ja-JP" sz="1600" b="0" i="0" u="none" strike="noStrike" kern="1200" cap="none" spc="0" normalizeH="0" noProof="0" dirty="0">
                    <a:ln>
                      <a:noFill/>
                    </a:ln>
                    <a:solidFill>
                      <a:prstClr val="black"/>
                    </a:solidFill>
                    <a:effectLst/>
                    <a:uLnTx/>
                    <a:uFillTx/>
                    <a:latin typeface="Times New Roman" panose="02020603050405020304" pitchFamily="18" charset="0"/>
                    <a:ea typeface="Yu Gothic UI" panose="020B0500000000000000" pitchFamily="50" charset="-128"/>
                    <a:cs typeface="Times New Roman" panose="02020603050405020304" pitchFamily="18" charset="0"/>
                  </a:rPr>
                  <a:t>: SGLI channels)</a:t>
                </a:r>
                <a:endParaRPr kumimoji="0" lang="en-US" altLang="ja-JP" sz="1600" b="0" i="0" u="none" strike="noStrike" kern="1200" cap="none" spc="0" normalizeH="0" baseline="0" noProof="0" dirty="0">
                  <a:ln>
                    <a:noFill/>
                  </a:ln>
                  <a:solidFill>
                    <a:prstClr val="black"/>
                  </a:solidFill>
                  <a:effectLst/>
                  <a:uLnTx/>
                  <a:uFillTx/>
                  <a:latin typeface="Times New Roman" panose="02020603050405020304" pitchFamily="18" charset="0"/>
                  <a:ea typeface="Yu Gothic UI" panose="020B0500000000000000" pitchFamily="50" charset="-128"/>
                  <a:cs typeface="Times New Roman" panose="02020603050405020304" pitchFamily="18" charset="0"/>
                </a:endParaRPr>
              </a:p>
              <a:p>
                <a:pPr marL="177800" marR="0" lvl="0" indent="-177800" algn="l" defTabSz="457200" rtl="0" eaLnBrk="1" fontAlgn="auto" latinLnBrk="0" hangingPunct="1">
                  <a:lnSpc>
                    <a:spcPct val="100000"/>
                  </a:lnSpc>
                  <a:spcBef>
                    <a:spcPts val="400"/>
                  </a:spcBef>
                  <a:spcAft>
                    <a:spcPts val="0"/>
                  </a:spcAft>
                  <a:buClrTx/>
                  <a:buSzTx/>
                  <a:buFont typeface="Wingdings" panose="05000000000000000000" pitchFamily="2" charset="2"/>
                  <a:buChar char="ü"/>
                  <a:tabLst>
                    <a:tab pos="177800" algn="l"/>
                  </a:tabLst>
                  <a:defRPr/>
                </a:pPr>
                <a:r>
                  <a:rPr kumimoji="0" lang="en-US" altLang="ja-JP" sz="1600" b="0" i="1" u="none" strike="noStrike" kern="1200" cap="none" spc="0" normalizeH="0" baseline="0" noProof="0" dirty="0">
                    <a:ln>
                      <a:noFill/>
                    </a:ln>
                    <a:solidFill>
                      <a:srgbClr val="0070C0"/>
                    </a:solidFill>
                    <a:effectLst/>
                    <a:uLnTx/>
                    <a:uFillTx/>
                    <a:latin typeface="Times New Roman" panose="02020603050405020304" pitchFamily="18" charset="0"/>
                    <a:ea typeface="Yu Gothic UI" panose="020B0500000000000000" pitchFamily="50" charset="-128"/>
                    <a:cs typeface="Times New Roman" panose="02020603050405020304" pitchFamily="18" charset="0"/>
                  </a:rPr>
                  <a:t>b</a:t>
                </a:r>
                <a:r>
                  <a:rPr kumimoji="0" lang="en-US" altLang="ja-JP" sz="1600" b="0" i="1" u="none" strike="noStrike" kern="1200" cap="none" spc="0" normalizeH="0" baseline="-25000" noProof="0" dirty="0">
                    <a:ln>
                      <a:noFill/>
                    </a:ln>
                    <a:solidFill>
                      <a:srgbClr val="0070C0"/>
                    </a:solidFill>
                    <a:effectLst/>
                    <a:uLnTx/>
                    <a:uFillTx/>
                    <a:latin typeface="Times New Roman" panose="02020603050405020304" pitchFamily="18" charset="0"/>
                    <a:ea typeface="Yu Gothic UI" panose="020B0500000000000000" pitchFamily="50" charset="-128"/>
                    <a:cs typeface="Times New Roman" panose="02020603050405020304" pitchFamily="18" charset="0"/>
                  </a:rPr>
                  <a:t>ch</a:t>
                </a:r>
                <a:r>
                  <a:rPr kumimoji="0" lang="ja-JP" altLang="en-US" sz="1600" b="0" i="0" u="none" strike="noStrike" kern="1200" cap="none" spc="0" normalizeH="0" baseline="0" noProof="0" dirty="0">
                    <a:ln>
                      <a:noFill/>
                    </a:ln>
                    <a:solidFill>
                      <a:prstClr val="black"/>
                    </a:solidFill>
                    <a:effectLst/>
                    <a:uLnTx/>
                    <a:uFillTx/>
                    <a:latin typeface="Times New Roman" panose="02020603050405020304" pitchFamily="18" charset="0"/>
                    <a:ea typeface="Yu Gothic UI" panose="020B0500000000000000" pitchFamily="50" charset="-128"/>
                    <a:cs typeface="Times New Roman" panose="02020603050405020304" pitchFamily="18" charset="0"/>
                  </a:rPr>
                  <a:t> </a:t>
                </a:r>
                <a:r>
                  <a:rPr kumimoji="0" lang="en-US" altLang="ja-JP" sz="1600" b="0" i="0" u="none" strike="noStrike" kern="1200" cap="none" spc="0" normalizeH="0" baseline="0" noProof="0" dirty="0">
                    <a:ln>
                      <a:noFill/>
                    </a:ln>
                    <a:solidFill>
                      <a:prstClr val="black"/>
                    </a:solidFill>
                    <a:effectLst/>
                    <a:uLnTx/>
                    <a:uFillTx/>
                    <a:latin typeface="Times New Roman" panose="02020603050405020304" pitchFamily="18" charset="0"/>
                    <a:ea typeface="Yu Gothic UI" panose="020B0500000000000000" pitchFamily="50" charset="-128"/>
                    <a:cs typeface="Times New Roman" panose="02020603050405020304" pitchFamily="18" charset="0"/>
                  </a:rPr>
                  <a:t>is updated half-yearly, and </a:t>
                </a:r>
                <a:r>
                  <a:rPr kumimoji="0" lang="en-US" altLang="ja-JP" sz="1600" b="0" i="1" strike="noStrike" kern="1200" cap="none" spc="0" normalizeH="0" baseline="0" noProof="0" dirty="0" err="1">
                    <a:ln>
                      <a:noFill/>
                    </a:ln>
                    <a:effectLst/>
                    <a:uLnTx/>
                    <a:uFillTx/>
                    <a:latin typeface="Times New Roman" panose="02020603050405020304" pitchFamily="18" charset="0"/>
                    <a:ea typeface="Yu Gothic UI" panose="020B0500000000000000" pitchFamily="50" charset="-128"/>
                    <a:cs typeface="Times New Roman" panose="02020603050405020304" pitchFamily="18" charset="0"/>
                  </a:rPr>
                  <a:t>L</a:t>
                </a:r>
                <a:r>
                  <a:rPr kumimoji="0" lang="en-US" altLang="ja-JP" sz="1600" b="0" i="1" strike="noStrike" kern="1200" cap="none" spc="0" normalizeH="0" baseline="-25000" noProof="0" dirty="0" err="1">
                    <a:ln>
                      <a:noFill/>
                    </a:ln>
                    <a:effectLst/>
                    <a:uLnTx/>
                    <a:uFillTx/>
                    <a:latin typeface="Times New Roman" panose="02020603050405020304" pitchFamily="18" charset="0"/>
                    <a:ea typeface="Yu Gothic UI" panose="020B0500000000000000" pitchFamily="50" charset="-128"/>
                    <a:cs typeface="Times New Roman" panose="02020603050405020304" pitchFamily="18" charset="0"/>
                  </a:rPr>
                  <a:t>ch</a:t>
                </a:r>
                <a:r>
                  <a:rPr kumimoji="0" lang="en-US" altLang="ja-JP" sz="1600" b="0" i="1" strike="noStrike" kern="1200" cap="none" spc="0" normalizeH="0" baseline="30000" noProof="0" dirty="0" err="1">
                    <a:ln>
                      <a:noFill/>
                    </a:ln>
                    <a:effectLst/>
                    <a:uLnTx/>
                    <a:uFillTx/>
                    <a:latin typeface="Times New Roman" panose="02020603050405020304" pitchFamily="18" charset="0"/>
                    <a:ea typeface="Yu Gothic UI" panose="020B0500000000000000" pitchFamily="50" charset="-128"/>
                    <a:cs typeface="Times New Roman" panose="02020603050405020304" pitchFamily="18" charset="0"/>
                  </a:rPr>
                  <a:t>orig</a:t>
                </a:r>
                <a:r>
                  <a:rPr kumimoji="0" lang="en-US" altLang="ja-JP" sz="1600" b="0" i="1" strike="noStrike" kern="1200" cap="none" spc="0" normalizeH="0" baseline="0" noProof="0" dirty="0">
                    <a:ln>
                      <a:noFill/>
                    </a:ln>
                    <a:effectLst/>
                    <a:uLnTx/>
                    <a:uFillTx/>
                    <a:latin typeface="Times New Roman" panose="02020603050405020304" pitchFamily="18" charset="0"/>
                    <a:ea typeface="Yu Gothic UI" panose="020B0500000000000000" pitchFamily="50" charset="-128"/>
                    <a:cs typeface="Times New Roman" panose="02020603050405020304" pitchFamily="18" charset="0"/>
                  </a:rPr>
                  <a:t> </a:t>
                </a:r>
                <a:r>
                  <a:rPr kumimoji="0" lang="ja-JP" altLang="en-US" sz="1600" b="0" i="0" strike="noStrike" kern="1200" cap="none" spc="0" normalizeH="0" baseline="0" noProof="0" dirty="0">
                    <a:ln>
                      <a:noFill/>
                    </a:ln>
                    <a:effectLst/>
                    <a:uLnTx/>
                    <a:uFillTx/>
                    <a:latin typeface="Times New Roman" panose="02020603050405020304" pitchFamily="18" charset="0"/>
                    <a:ea typeface="Yu Gothic UI" panose="020B0500000000000000" pitchFamily="50" charset="-128"/>
                    <a:cs typeface="Times New Roman" panose="02020603050405020304" pitchFamily="18" charset="0"/>
                  </a:rPr>
                  <a:t> </a:t>
                </a:r>
                <a:r>
                  <a:rPr kumimoji="0" lang="en-US" altLang="ja-JP" sz="1600" b="0" i="0" strike="noStrike" kern="1200" cap="none" spc="0" normalizeH="0" baseline="0" noProof="0" dirty="0">
                    <a:ln>
                      <a:noFill/>
                    </a:ln>
                    <a:effectLst/>
                    <a:uLnTx/>
                    <a:uFillTx/>
                    <a:latin typeface="Times New Roman" panose="02020603050405020304" pitchFamily="18" charset="0"/>
                    <a:ea typeface="Yu Gothic UI" panose="020B0500000000000000" pitchFamily="50" charset="-128"/>
                    <a:cs typeface="Times New Roman" panose="02020603050405020304" pitchFamily="18" charset="0"/>
                  </a:rPr>
                  <a:t>is </a:t>
                </a:r>
                <a:r>
                  <a:rPr kumimoji="0" lang="en-US" altLang="ja-JP" sz="1600" b="1" i="0" u="sng" strike="noStrike" kern="1200" cap="none" spc="0" normalizeH="0" baseline="0" noProof="0" dirty="0">
                    <a:ln>
                      <a:noFill/>
                    </a:ln>
                    <a:effectLst/>
                    <a:uLnTx/>
                    <a:uFillTx/>
                    <a:latin typeface="Times New Roman" panose="02020603050405020304" pitchFamily="18" charset="0"/>
                    <a:ea typeface="Yu Gothic UI" panose="020B0500000000000000" pitchFamily="50" charset="-128"/>
                    <a:cs typeface="Times New Roman" panose="02020603050405020304" pitchFamily="18" charset="0"/>
                  </a:rPr>
                  <a:t>corrected as </a:t>
                </a:r>
                <a:r>
                  <a:rPr kumimoji="0" lang="en-US" altLang="ja-JP" sz="1600" b="1" i="1" u="sng" strike="noStrike" kern="1200" cap="none" spc="0" normalizeH="0" baseline="0" noProof="0" dirty="0">
                    <a:ln>
                      <a:noFill/>
                    </a:ln>
                    <a:effectLst/>
                    <a:uLnTx/>
                    <a:uFillTx/>
                    <a:latin typeface="Times New Roman" panose="02020603050405020304" pitchFamily="18" charset="0"/>
                    <a:ea typeface="Yu Gothic UI" panose="020B0500000000000000" pitchFamily="50" charset="-128"/>
                    <a:cs typeface="Times New Roman" panose="02020603050405020304" pitchFamily="18" charset="0"/>
                  </a:rPr>
                  <a:t>L</a:t>
                </a:r>
                <a:r>
                  <a:rPr kumimoji="0" lang="en-US" altLang="ja-JP" sz="1600" b="1" i="1" u="sng" strike="noStrike" kern="1200" cap="none" spc="0" normalizeH="0" baseline="-25000" noProof="0" dirty="0">
                    <a:ln>
                      <a:noFill/>
                    </a:ln>
                    <a:effectLst/>
                    <a:uLnTx/>
                    <a:uFillTx/>
                    <a:latin typeface="Times New Roman" panose="02020603050405020304" pitchFamily="18" charset="0"/>
                    <a:ea typeface="Yu Gothic UI" panose="020B0500000000000000" pitchFamily="50" charset="-128"/>
                    <a:cs typeface="Times New Roman" panose="02020603050405020304" pitchFamily="18" charset="0"/>
                  </a:rPr>
                  <a:t>ch</a:t>
                </a:r>
                <a:r>
                  <a:rPr kumimoji="0" lang="en-US" altLang="ja-JP" sz="1600" b="1" i="1" u="sng" strike="noStrike" kern="1200" cap="none" spc="0" normalizeH="0" baseline="30000" noProof="0" dirty="0">
                    <a:ln>
                      <a:noFill/>
                    </a:ln>
                    <a:effectLst/>
                    <a:uLnTx/>
                    <a:uFillTx/>
                    <a:latin typeface="Times New Roman" panose="02020603050405020304" pitchFamily="18" charset="0"/>
                    <a:ea typeface="Yu Gothic UI" panose="020B0500000000000000" pitchFamily="50" charset="-128"/>
                    <a:cs typeface="Times New Roman" panose="02020603050405020304" pitchFamily="18" charset="0"/>
                  </a:rPr>
                  <a:t>L1B</a:t>
                </a:r>
                <a:r>
                  <a:rPr kumimoji="0" lang="en-US" altLang="ja-JP" sz="1600" b="1" i="1" u="sng" strike="noStrike" kern="1200" cap="none" spc="0" normalizeH="0" baseline="0" noProof="0" dirty="0">
                    <a:ln>
                      <a:noFill/>
                    </a:ln>
                    <a:effectLst/>
                    <a:uLnTx/>
                    <a:uFillTx/>
                    <a:latin typeface="Times New Roman" panose="02020603050405020304" pitchFamily="18" charset="0"/>
                    <a:ea typeface="Yu Gothic UI" panose="020B0500000000000000" pitchFamily="50" charset="-128"/>
                    <a:cs typeface="Times New Roman" panose="02020603050405020304" pitchFamily="18" charset="0"/>
                  </a:rPr>
                  <a:t> </a:t>
                </a:r>
                <a:r>
                  <a:rPr kumimoji="0" lang="ja-JP" altLang="en-US" sz="1600" b="1" i="0" u="sng" strike="noStrike" kern="1200" cap="none" spc="0" normalizeH="0" baseline="0" noProof="0" dirty="0">
                    <a:ln>
                      <a:noFill/>
                    </a:ln>
                    <a:effectLst/>
                    <a:uLnTx/>
                    <a:uFillTx/>
                    <a:latin typeface="Times New Roman" panose="02020603050405020304" pitchFamily="18" charset="0"/>
                    <a:ea typeface="Yu Gothic UI" panose="020B0500000000000000" pitchFamily="50" charset="-128"/>
                    <a:cs typeface="Times New Roman" panose="02020603050405020304" pitchFamily="18" charset="0"/>
                  </a:rPr>
                  <a:t> </a:t>
                </a:r>
                <a:r>
                  <a:rPr kumimoji="0" lang="en-US" altLang="ja-JP" sz="1600" b="1" i="0" u="sng" strike="noStrike" kern="1200" cap="none" spc="0" normalizeH="0" baseline="0" noProof="0" dirty="0">
                    <a:ln>
                      <a:noFill/>
                    </a:ln>
                    <a:effectLst/>
                    <a:uLnTx/>
                    <a:uFillTx/>
                    <a:latin typeface="Times New Roman" panose="02020603050405020304" pitchFamily="18" charset="0"/>
                    <a:ea typeface="Yu Gothic UI" panose="020B0500000000000000" pitchFamily="50" charset="-128"/>
                    <a:cs typeface="Times New Roman" panose="02020603050405020304" pitchFamily="18" charset="0"/>
                  </a:rPr>
                  <a:t>in the Level-1B product</a:t>
                </a:r>
              </a:p>
              <a:p>
                <a:pPr marL="534988" marR="0" lvl="1" indent="0" algn="l" defTabSz="457200" rtl="0" eaLnBrk="1" fontAlgn="auto" latinLnBrk="0" hangingPunct="1">
                  <a:lnSpc>
                    <a:spcPct val="100000"/>
                  </a:lnSpc>
                  <a:spcBef>
                    <a:spcPts val="400"/>
                  </a:spcBef>
                  <a:spcAft>
                    <a:spcPts val="0"/>
                  </a:spcAft>
                  <a:buClrTx/>
                  <a:buSzTx/>
                  <a:buFontTx/>
                  <a:buNone/>
                  <a:tabLst/>
                  <a:defRPr/>
                </a:pPr>
                <a:r>
                  <a:rPr kumimoji="0" lang="en-US" altLang="ja-JP" sz="1600" b="0" i="1" u="none" strike="noStrike" kern="1200" cap="none" spc="0" normalizeH="0" baseline="0" noProof="0" dirty="0">
                    <a:ln>
                      <a:noFill/>
                    </a:ln>
                    <a:solidFill>
                      <a:srgbClr val="000000"/>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L</a:t>
                </a:r>
                <a:r>
                  <a:rPr kumimoji="0" lang="en-US" altLang="ja-JP" sz="1600" b="0" i="1" u="none" strike="noStrike" kern="1200" cap="none" spc="0" normalizeH="0" baseline="-25000" noProof="0" dirty="0">
                    <a:ln>
                      <a:noFill/>
                    </a:ln>
                    <a:solidFill>
                      <a:srgbClr val="000000"/>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ch</a:t>
                </a:r>
                <a:r>
                  <a:rPr kumimoji="0" lang="en-US" altLang="ja-JP" sz="1600" b="0" i="1" u="none" strike="noStrike" kern="1200" cap="none" spc="0" normalizeH="0" baseline="30000" noProof="0" dirty="0">
                    <a:ln>
                      <a:noFill/>
                    </a:ln>
                    <a:solidFill>
                      <a:srgbClr val="000000"/>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L1B</a:t>
                </a:r>
                <a:r>
                  <a:rPr kumimoji="0" lang="el-GR" altLang="ja-JP" sz="1600" b="0" i="1" u="none" strike="noStrike" kern="1200" cap="none" spc="0" normalizeH="0" baseline="0" noProof="0" dirty="0">
                    <a:ln>
                      <a:noFill/>
                    </a:ln>
                    <a:solidFill>
                      <a:srgbClr val="000000"/>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 = </a:t>
                </a:r>
                <a:r>
                  <a:rPr kumimoji="0" lang="en-US" altLang="ja-JP" sz="1600" b="0" i="1" u="none" strike="noStrike" kern="1200" cap="none" spc="0" normalizeH="0" baseline="0" noProof="0" dirty="0" err="1">
                    <a:ln>
                      <a:noFill/>
                    </a:ln>
                    <a:solidFill>
                      <a:srgbClr val="000000"/>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L</a:t>
                </a:r>
                <a:r>
                  <a:rPr kumimoji="0" lang="en-US" altLang="ja-JP" sz="1600" b="0" i="1" u="none" strike="noStrike" kern="1200" cap="none" spc="0" normalizeH="0" baseline="-25000" noProof="0" dirty="0" err="1">
                    <a:ln>
                      <a:noFill/>
                    </a:ln>
                    <a:solidFill>
                      <a:srgbClr val="000000"/>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ch</a:t>
                </a:r>
                <a:r>
                  <a:rPr kumimoji="0" lang="en-US" altLang="ja-JP" sz="1600" b="0" i="1" u="none" strike="noStrike" kern="1200" cap="none" spc="0" normalizeH="0" baseline="30000" noProof="0" dirty="0" err="1">
                    <a:ln>
                      <a:noFill/>
                    </a:ln>
                    <a:solidFill>
                      <a:srgbClr val="000000"/>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orig</a:t>
                </a:r>
                <a:r>
                  <a:rPr kumimoji="0" lang="el-GR" altLang="ja-JP" sz="1600" b="0" i="1" u="none" strike="noStrike" kern="1200" cap="none" spc="0" normalizeH="0" baseline="0" noProof="0" dirty="0">
                    <a:ln>
                      <a:noFill/>
                    </a:ln>
                    <a:solidFill>
                      <a:srgbClr val="000000"/>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 /</a:t>
                </a:r>
                <a:r>
                  <a:rPr kumimoji="0" lang="en-US" altLang="ja-JP" sz="1600" b="0" i="1" u="none" strike="noStrike" kern="1200" cap="none" spc="0" normalizeH="0" baseline="0" noProof="0" dirty="0">
                    <a:ln>
                      <a:noFill/>
                    </a:ln>
                    <a:solidFill>
                      <a:srgbClr val="000000"/>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 </a:t>
                </a:r>
                <a:r>
                  <a:rPr kumimoji="0" lang="el-GR" altLang="ja-JP" sz="1600" b="0" i="1" u="none" strike="noStrike" kern="1200" cap="none" spc="0" normalizeH="0" baseline="0" noProof="0" dirty="0">
                    <a:ln>
                      <a:noFill/>
                    </a:ln>
                    <a:solidFill>
                      <a:srgbClr val="000000"/>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(1.0 + </a:t>
                </a:r>
                <a:r>
                  <a:rPr kumimoji="0" lang="en-US" altLang="ja-JP" sz="1600" b="0" i="1" u="none" strike="noStrike" kern="1200" cap="none" spc="0" normalizeH="0" baseline="0" noProof="0" dirty="0">
                    <a:ln>
                      <a:noFill/>
                    </a:ln>
                    <a:solidFill>
                      <a:srgbClr val="0070C0"/>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b</a:t>
                </a:r>
                <a:r>
                  <a:rPr kumimoji="0" lang="en-US" altLang="ja-JP" sz="1600" b="0" i="1" u="none" strike="noStrike" kern="1200" cap="none" spc="0" normalizeH="0" baseline="-25000" noProof="0" dirty="0">
                    <a:ln>
                      <a:noFill/>
                    </a:ln>
                    <a:solidFill>
                      <a:srgbClr val="0070C0"/>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ch</a:t>
                </a:r>
                <a:r>
                  <a:rPr kumimoji="0" lang="el-GR" altLang="ja-JP" sz="1600" b="0" i="1" u="none" strike="noStrike" kern="1200" cap="none" spc="0" normalizeH="0" baseline="0" noProof="0" dirty="0">
                    <a:ln>
                      <a:noFill/>
                    </a:ln>
                    <a:solidFill>
                      <a:srgbClr val="0070C0"/>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 </a:t>
                </a:r>
                <a14:m>
                  <m:oMath xmlns:m="http://schemas.openxmlformats.org/officeDocument/2006/math">
                    <m:r>
                      <a:rPr kumimoji="1" lang="en-US" altLang="ja-JP" sz="1600" b="0" i="0" u="none" strike="noStrike" kern="1200" cap="none" spc="0" normalizeH="0" baseline="0" noProof="0" smtClean="0">
                        <a:ln>
                          <a:noFill/>
                        </a:ln>
                        <a:solidFill>
                          <a:srgbClr val="0070C0"/>
                        </a:solidFill>
                        <a:effectLst/>
                        <a:uLnTx/>
                        <a:uFillTx/>
                        <a:latin typeface="Cambria Math" panose="02040503050406030204" pitchFamily="18" charset="0"/>
                        <a:ea typeface="Cambria Math" panose="02040503050406030204" pitchFamily="18" charset="0"/>
                      </a:rPr>
                      <m:t>×</m:t>
                    </m:r>
                    <m:r>
                      <a:rPr kumimoji="1" lang="en-US" altLang="ja-JP" sz="1600" b="0" i="1" u="none" strike="noStrike" kern="1200" cap="none" spc="0" normalizeH="0" baseline="0" noProof="0">
                        <a:ln>
                          <a:noFill/>
                        </a:ln>
                        <a:solidFill>
                          <a:srgbClr val="0070C0"/>
                        </a:solidFill>
                        <a:effectLst/>
                        <a:uLnTx/>
                        <a:uFillTx/>
                        <a:latin typeface="Cambria Math" panose="02040503050406030204" pitchFamily="18" charset="0"/>
                        <a:ea typeface="Cambria Math" panose="02040503050406030204" pitchFamily="18" charset="0"/>
                      </a:rPr>
                      <m:t> </m:t>
                    </m:r>
                  </m:oMath>
                </a14:m>
                <a:r>
                  <a:rPr kumimoji="0" lang="en-US" altLang="ja-JP" sz="1600" b="0" i="1" u="none" strike="noStrike" kern="1200" cap="none" spc="0" normalizeH="0" baseline="0" noProof="0" dirty="0">
                    <a:ln>
                      <a:noFill/>
                    </a:ln>
                    <a:solidFill>
                      <a:srgbClr val="0070C0"/>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d</a:t>
                </a:r>
                <a:r>
                  <a:rPr kumimoji="0" lang="en-US" altLang="ja-JP" sz="1600" b="0" i="1" u="none" strike="noStrike" kern="1200" cap="none" spc="0" normalizeH="0" baseline="0" noProof="0" dirty="0">
                    <a:ln>
                      <a:noFill/>
                    </a:ln>
                    <a:solidFill>
                      <a:srgbClr val="000000"/>
                    </a:solidFill>
                    <a:effectLst/>
                    <a:uLnTx/>
                    <a:uFillTx/>
                    <a:latin typeface="Times New Roman" panose="02020603050405020304" pitchFamily="18" charset="0"/>
                    <a:ea typeface="Cambria Math" panose="02040503050406030204" pitchFamily="18" charset="0"/>
                    <a:cs typeface="Times New Roman" panose="02020603050405020304" pitchFamily="18" charset="0"/>
                  </a:rPr>
                  <a:t>)</a:t>
                </a:r>
                <a:endParaRPr lang="en-US" altLang="ja-JP" dirty="0">
                  <a:solidFill>
                    <a:srgbClr val="FF0000"/>
                  </a:solidFill>
                  <a:latin typeface="Times New Roman" panose="02020603050405020304" pitchFamily="18" charset="0"/>
                  <a:ea typeface="Cambria Math" panose="02040503050406030204" pitchFamily="18" charset="0"/>
                  <a:cs typeface="Times New Roman" panose="02020603050405020304" pitchFamily="18" charset="0"/>
                </a:endParaRPr>
              </a:p>
            </p:txBody>
          </p:sp>
        </mc:Choice>
        <mc:Fallback xmlns="">
          <p:sp>
            <p:nvSpPr>
              <p:cNvPr id="3" name="正方形/長方形 2">
                <a:extLst>
                  <a:ext uri="{FF2B5EF4-FFF2-40B4-BE49-F238E27FC236}">
                    <a16:creationId xmlns:a16="http://schemas.microsoft.com/office/drawing/2014/main" id="{393C8AFF-F30F-40EF-B290-3937979664CE}"/>
                  </a:ext>
                </a:extLst>
              </p:cNvPr>
              <p:cNvSpPr>
                <a:spLocks noRot="1" noChangeAspect="1" noMove="1" noResize="1" noEditPoints="1" noAdjustHandles="1" noChangeArrowheads="1" noChangeShapeType="1" noTextEdit="1"/>
              </p:cNvSpPr>
              <p:nvPr/>
            </p:nvSpPr>
            <p:spPr>
              <a:xfrm>
                <a:off x="549166" y="2281234"/>
                <a:ext cx="9305465" cy="1241878"/>
              </a:xfrm>
              <a:prstGeom prst="rect">
                <a:avLst/>
              </a:prstGeom>
              <a:blipFill>
                <a:blip r:embed="rId6"/>
                <a:stretch>
                  <a:fillRect l="-262" t="-1471" b="-5392"/>
                </a:stretch>
              </a:blipFill>
            </p:spPr>
            <p:txBody>
              <a:bodyPr/>
              <a:lstStyle/>
              <a:p>
                <a:r>
                  <a:rPr lang="ja-JP" altLang="en-US">
                    <a:noFill/>
                  </a:rPr>
                  <a:t> </a:t>
                </a:r>
              </a:p>
            </p:txBody>
          </p:sp>
        </mc:Fallback>
      </mc:AlternateContent>
      <p:sp>
        <p:nvSpPr>
          <p:cNvPr id="10" name="タイトル 9">
            <a:extLst>
              <a:ext uri="{FF2B5EF4-FFF2-40B4-BE49-F238E27FC236}">
                <a16:creationId xmlns:a16="http://schemas.microsoft.com/office/drawing/2014/main" id="{FBF37E05-ACE6-FEF1-7843-77CA6744C30A}"/>
              </a:ext>
            </a:extLst>
          </p:cNvPr>
          <p:cNvSpPr>
            <a:spLocks noGrp="1"/>
          </p:cNvSpPr>
          <p:nvPr>
            <p:ph type="title"/>
          </p:nvPr>
        </p:nvSpPr>
        <p:spPr/>
        <p:txBody>
          <a:bodyPr>
            <a:normAutofit fontScale="90000"/>
          </a:bodyPr>
          <a:lstStyle/>
          <a:p>
            <a:r>
              <a:rPr lang="en-US" altLang="ja-JP" dirty="0"/>
              <a:t>Calibration Major Updates</a:t>
            </a:r>
            <a:br>
              <a:rPr lang="en-US" altLang="ja-JP" dirty="0"/>
            </a:br>
            <a:r>
              <a:rPr lang="en-US" altLang="ja-JP" dirty="0">
                <a:solidFill>
                  <a:schemeClr val="tx1"/>
                </a:solidFill>
              </a:rPr>
              <a:t>(1) SGLI Lunar CAL by GIRO</a:t>
            </a:r>
            <a:endParaRPr lang="ja-JP" altLang="en-US" dirty="0">
              <a:solidFill>
                <a:schemeClr val="tx1"/>
              </a:solidFill>
            </a:endParaRPr>
          </a:p>
        </p:txBody>
      </p:sp>
      <p:sp>
        <p:nvSpPr>
          <p:cNvPr id="28" name="正方形/長方形 27">
            <a:extLst>
              <a:ext uri="{FF2B5EF4-FFF2-40B4-BE49-F238E27FC236}">
                <a16:creationId xmlns:a16="http://schemas.microsoft.com/office/drawing/2014/main" id="{CB316093-DE27-4E2F-9B65-58793AA0C1C2}"/>
              </a:ext>
            </a:extLst>
          </p:cNvPr>
          <p:cNvSpPr/>
          <p:nvPr/>
        </p:nvSpPr>
        <p:spPr>
          <a:xfrm>
            <a:off x="603001" y="6144549"/>
            <a:ext cx="5176417" cy="338554"/>
          </a:xfrm>
          <a:prstGeom prst="rect">
            <a:avLst/>
          </a:prstGeom>
        </p:spPr>
        <p:txBody>
          <a:bodyPr wrap="none">
            <a:spAutoFit/>
          </a:bodyPr>
          <a:lstStyle/>
          <a:p>
            <a:pPr algn="ctr"/>
            <a:r>
              <a:rPr lang="en-US" altLang="ja-JP" sz="1600" dirty="0">
                <a:latin typeface="Times New Roman" panose="02020603050405020304" pitchFamily="18" charset="0"/>
                <a:ea typeface="Yu Gothic UI Semilight" panose="020B0400000000000000" pitchFamily="50" charset="-128"/>
                <a:cs typeface="Times New Roman" panose="02020603050405020304" pitchFamily="18" charset="0"/>
              </a:rPr>
              <a:t>Time series of SGLI/GIRO trend (Normalized by 2018/2/1)</a:t>
            </a:r>
            <a:endParaRPr lang="ja-JP" altLang="en-US" sz="1600" dirty="0">
              <a:latin typeface="Times New Roman" panose="02020603050405020304" pitchFamily="18" charset="0"/>
              <a:ea typeface="Yu Gothic UI Semilight" panose="020B0400000000000000" pitchFamily="50" charset="-128"/>
              <a:cs typeface="Times New Roman" panose="02020603050405020304" pitchFamily="18" charset="0"/>
            </a:endParaRPr>
          </a:p>
        </p:txBody>
      </p:sp>
      <p:sp>
        <p:nvSpPr>
          <p:cNvPr id="30" name="テキスト ボックス 29">
            <a:extLst>
              <a:ext uri="{FF2B5EF4-FFF2-40B4-BE49-F238E27FC236}">
                <a16:creationId xmlns:a16="http://schemas.microsoft.com/office/drawing/2014/main" id="{C97FA7C9-0780-4E87-A835-773026C13AE1}"/>
              </a:ext>
            </a:extLst>
          </p:cNvPr>
          <p:cNvSpPr txBox="1"/>
          <p:nvPr/>
        </p:nvSpPr>
        <p:spPr>
          <a:xfrm>
            <a:off x="8543745" y="2672007"/>
            <a:ext cx="3544560" cy="430887"/>
          </a:xfrm>
          <a:prstGeom prst="rect">
            <a:avLst/>
          </a:prstGeom>
          <a:noFill/>
        </p:spPr>
        <p:txBody>
          <a:bodyPr wrap="none">
            <a:spAutoFit/>
          </a:bodyPr>
          <a:lstStyle/>
          <a:p>
            <a:pPr marL="88900" indent="-88900">
              <a:buFont typeface="Arial" panose="020B0604020202020204" pitchFamily="34" charset="0"/>
              <a:buChar char="•"/>
            </a:pPr>
            <a:r>
              <a:rPr lang="en-US" altLang="ja-JP" sz="1100" dirty="0">
                <a:solidFill>
                  <a:srgbClr val="3E3F40"/>
                </a:solidFill>
                <a:latin typeface="Times New Roman" panose="02020603050405020304" pitchFamily="18" charset="0"/>
                <a:ea typeface="Yu Gothic UI Semilight" panose="020B0400000000000000" pitchFamily="50" charset="-128"/>
                <a:cs typeface="Times New Roman" panose="02020603050405020304" pitchFamily="18" charset="0"/>
              </a:rPr>
              <a:t>Urabe et al. (2020). DOI: </a:t>
            </a:r>
            <a:r>
              <a:rPr lang="en-US" altLang="ja-JP" sz="1100" dirty="0">
                <a:solidFill>
                  <a:srgbClr val="00369F"/>
                </a:solidFill>
                <a:latin typeface="Times New Roman" panose="02020603050405020304" pitchFamily="18" charset="0"/>
                <a:ea typeface="Yu Gothic UI Semilight" panose="020B0400000000000000" pitchFamily="50" charset="-128"/>
                <a:cs typeface="Times New Roman" panose="02020603050405020304" pitchFamily="18" charset="0"/>
                <a:hlinkClick r:id="rId7"/>
              </a:rPr>
              <a:t>10.3390/rs12010069</a:t>
            </a:r>
            <a:r>
              <a:rPr lang="en-US" altLang="ja-JP" sz="1100" b="1" dirty="0">
                <a:solidFill>
                  <a:srgbClr val="3E3F40"/>
                </a:solidFill>
                <a:latin typeface="Times New Roman" panose="02020603050405020304" pitchFamily="18" charset="0"/>
                <a:ea typeface="Yu Gothic UI Semilight" panose="020B0400000000000000" pitchFamily="50" charset="-128"/>
                <a:cs typeface="Times New Roman" panose="02020603050405020304" pitchFamily="18" charset="0"/>
              </a:rPr>
              <a:t>; </a:t>
            </a:r>
          </a:p>
          <a:p>
            <a:pPr marL="88900" indent="-88900">
              <a:buFont typeface="Arial" panose="020B0604020202020204" pitchFamily="34" charset="0"/>
              <a:buChar char="•"/>
            </a:pPr>
            <a:r>
              <a:rPr lang="en-US" altLang="ja-JP" sz="1100" dirty="0">
                <a:solidFill>
                  <a:srgbClr val="3E3F40"/>
                </a:solidFill>
                <a:latin typeface="Times New Roman" panose="02020603050405020304" pitchFamily="18" charset="0"/>
                <a:ea typeface="Yu Gothic UI Semilight" panose="020B0400000000000000" pitchFamily="50" charset="-128"/>
                <a:cs typeface="Times New Roman" panose="02020603050405020304" pitchFamily="18" charset="0"/>
              </a:rPr>
              <a:t>Urabe et al. (2019) DOI: </a:t>
            </a:r>
            <a:r>
              <a:rPr lang="en-US" altLang="ja-JP" sz="1100" dirty="0">
                <a:solidFill>
                  <a:srgbClr val="00369F"/>
                </a:solidFill>
                <a:latin typeface="Times New Roman" panose="02020603050405020304" pitchFamily="18" charset="0"/>
                <a:ea typeface="Yu Gothic UI Semilight" panose="020B0400000000000000" pitchFamily="50" charset="-128"/>
                <a:cs typeface="Times New Roman" panose="02020603050405020304" pitchFamily="18" charset="0"/>
                <a:hlinkClick r:id="rId8"/>
              </a:rPr>
              <a:t>10.1109/IGARSS.2019.8897892</a:t>
            </a:r>
            <a:endParaRPr lang="en-US" altLang="ja-JP" sz="1100" dirty="0">
              <a:solidFill>
                <a:srgbClr val="3E3F40"/>
              </a:solidFill>
              <a:latin typeface="Times New Roman" panose="02020603050405020304" pitchFamily="18" charset="0"/>
              <a:ea typeface="Yu Gothic UI Semilight" panose="020B0400000000000000" pitchFamily="50" charset="-128"/>
              <a:cs typeface="Times New Roman" panose="02020603050405020304" pitchFamily="18" charset="0"/>
            </a:endParaRPr>
          </a:p>
        </p:txBody>
      </p:sp>
      <p:pic>
        <p:nvPicPr>
          <p:cNvPr id="5" name="図 4">
            <a:extLst>
              <a:ext uri="{FF2B5EF4-FFF2-40B4-BE49-F238E27FC236}">
                <a16:creationId xmlns:a16="http://schemas.microsoft.com/office/drawing/2014/main" id="{68A118D9-F363-BE1E-9AA2-F24CD76302C3}"/>
              </a:ext>
            </a:extLst>
          </p:cNvPr>
          <p:cNvPicPr>
            <a:picLocks noChangeAspect="1"/>
          </p:cNvPicPr>
          <p:nvPr/>
        </p:nvPicPr>
        <p:blipFill rotWithShape="1">
          <a:blip r:embed="rId9"/>
          <a:srcRect t="33155" b="32414"/>
          <a:stretch/>
        </p:blipFill>
        <p:spPr>
          <a:xfrm>
            <a:off x="10008123" y="1187118"/>
            <a:ext cx="1809429" cy="894802"/>
          </a:xfrm>
          <a:prstGeom prst="rect">
            <a:avLst/>
          </a:prstGeom>
        </p:spPr>
      </p:pic>
      <p:sp>
        <p:nvSpPr>
          <p:cNvPr id="6" name="正方形/長方形 5">
            <a:extLst>
              <a:ext uri="{FF2B5EF4-FFF2-40B4-BE49-F238E27FC236}">
                <a16:creationId xmlns:a16="http://schemas.microsoft.com/office/drawing/2014/main" id="{E280D095-F0DC-5032-7DD3-6FF6BD715939}"/>
              </a:ext>
            </a:extLst>
          </p:cNvPr>
          <p:cNvSpPr/>
          <p:nvPr/>
        </p:nvSpPr>
        <p:spPr>
          <a:xfrm>
            <a:off x="9956752" y="1837650"/>
            <a:ext cx="508473" cy="276999"/>
          </a:xfrm>
          <a:prstGeom prst="rect">
            <a:avLst/>
          </a:prstGeom>
        </p:spPr>
        <p:txBody>
          <a:bodyPr wrap="none">
            <a:spAutoFit/>
          </a:bodyPr>
          <a:lstStyle/>
          <a:p>
            <a:pPr algn="ctr"/>
            <a:r>
              <a:rPr lang="en-US" altLang="ja-JP" sz="1200">
                <a:solidFill>
                  <a:schemeClr val="bg1"/>
                </a:solidFill>
                <a:latin typeface="Times New Roman" panose="02020603050405020304" pitchFamily="18" charset="0"/>
                <a:ea typeface="Yu Gothic UI Semilight" panose="020B0400000000000000" pitchFamily="50" charset="-128"/>
                <a:cs typeface="Times New Roman" panose="02020603050405020304" pitchFamily="18" charset="0"/>
              </a:rPr>
              <a:t>VNR</a:t>
            </a:r>
            <a:endParaRPr lang="ja-JP" altLang="en-US" sz="1200">
              <a:solidFill>
                <a:schemeClr val="bg1"/>
              </a:solidFill>
              <a:latin typeface="Times New Roman" panose="02020603050405020304" pitchFamily="18" charset="0"/>
              <a:ea typeface="Yu Gothic UI Semilight" panose="020B0400000000000000" pitchFamily="50" charset="-128"/>
              <a:cs typeface="Times New Roman" panose="02020603050405020304" pitchFamily="18" charset="0"/>
            </a:endParaRPr>
          </a:p>
        </p:txBody>
      </p:sp>
      <p:sp>
        <p:nvSpPr>
          <p:cNvPr id="7" name="正方形/長方形 6">
            <a:extLst>
              <a:ext uri="{FF2B5EF4-FFF2-40B4-BE49-F238E27FC236}">
                <a16:creationId xmlns:a16="http://schemas.microsoft.com/office/drawing/2014/main" id="{2B8E6DDD-F85F-76B1-69D4-8DDD6521658B}"/>
              </a:ext>
            </a:extLst>
          </p:cNvPr>
          <p:cNvSpPr/>
          <p:nvPr/>
        </p:nvSpPr>
        <p:spPr>
          <a:xfrm>
            <a:off x="11123982" y="1849427"/>
            <a:ext cx="423514" cy="276999"/>
          </a:xfrm>
          <a:prstGeom prst="rect">
            <a:avLst/>
          </a:prstGeom>
        </p:spPr>
        <p:txBody>
          <a:bodyPr wrap="none">
            <a:spAutoFit/>
          </a:bodyPr>
          <a:lstStyle/>
          <a:p>
            <a:pPr algn="ctr"/>
            <a:r>
              <a:rPr lang="en-US" altLang="ja-JP" sz="1200">
                <a:solidFill>
                  <a:schemeClr val="bg1"/>
                </a:solidFill>
                <a:latin typeface="Times New Roman" panose="02020603050405020304" pitchFamily="18" charset="0"/>
                <a:ea typeface="Yu Gothic UI Semilight" panose="020B0400000000000000" pitchFamily="50" charset="-128"/>
                <a:cs typeface="Times New Roman" panose="02020603050405020304" pitchFamily="18" charset="0"/>
              </a:rPr>
              <a:t>IRS</a:t>
            </a:r>
            <a:endParaRPr lang="ja-JP" altLang="en-US" sz="1200">
              <a:solidFill>
                <a:schemeClr val="bg1"/>
              </a:solidFill>
              <a:latin typeface="Times New Roman" panose="02020603050405020304" pitchFamily="18" charset="0"/>
              <a:ea typeface="Yu Gothic UI Semilight" panose="020B0400000000000000" pitchFamily="50" charset="-128"/>
              <a:cs typeface="Times New Roman" panose="02020603050405020304" pitchFamily="18" charset="0"/>
            </a:endParaRPr>
          </a:p>
        </p:txBody>
      </p:sp>
      <p:sp>
        <p:nvSpPr>
          <p:cNvPr id="41" name="テキスト ボックス 40">
            <a:extLst>
              <a:ext uri="{FF2B5EF4-FFF2-40B4-BE49-F238E27FC236}">
                <a16:creationId xmlns:a16="http://schemas.microsoft.com/office/drawing/2014/main" id="{0DF48B04-F7B9-55D4-6541-3DAA1CA02FB6}"/>
              </a:ext>
            </a:extLst>
          </p:cNvPr>
          <p:cNvSpPr txBox="1"/>
          <p:nvPr/>
        </p:nvSpPr>
        <p:spPr>
          <a:xfrm>
            <a:off x="319195" y="1286735"/>
            <a:ext cx="9611872" cy="974626"/>
          </a:xfrm>
          <a:prstGeom prst="rect">
            <a:avLst/>
          </a:prstGeom>
          <a:noFill/>
        </p:spPr>
        <p:txBody>
          <a:bodyPr wrap="square">
            <a:spAutoFit/>
          </a:bodyPr>
          <a:lstStyle/>
          <a:p>
            <a:pPr marL="285750" marR="0" lvl="0" indent="-285750" algn="l" defTabSz="914400" rtl="0" eaLnBrk="1" fontAlgn="base" latinLnBrk="0" hangingPunct="1">
              <a:lnSpc>
                <a:spcPct val="100000"/>
              </a:lnSpc>
              <a:spcBef>
                <a:spcPts val="400"/>
              </a:spcBef>
              <a:spcAft>
                <a:spcPct val="0"/>
              </a:spcAft>
              <a:buClrTx/>
              <a:buSzTx/>
              <a:buFont typeface="Arial" panose="020B0604020202020204" pitchFamily="34" charset="0"/>
              <a:buChar char="•"/>
              <a:tabLst/>
              <a:defRPr/>
            </a:pPr>
            <a:r>
              <a:rPr kumimoji="0" lang="en-US" altLang="ja-JP" b="0" i="0" u="sng" strike="noStrike" kern="1200" cap="none" spc="0" normalizeH="0" baseline="0" noProof="0" dirty="0">
                <a:ln>
                  <a:noFill/>
                </a:ln>
                <a:solidFill>
                  <a:srgbClr val="000000"/>
                </a:solidFill>
                <a:effectLst/>
                <a:uLnTx/>
                <a:uFillTx/>
                <a:latin typeface="Times New Roman" panose="02020603050405020304" pitchFamily="18" charset="0"/>
                <a:ea typeface="Yu Gothic UI" panose="020B0500000000000000" pitchFamily="50" charset="-128"/>
                <a:cs typeface="Times New Roman" panose="02020603050405020304" pitchFamily="18" charset="0"/>
              </a:rPr>
              <a:t>GCOM-C SGLI lunar calibration is regularly updated by the monthly (phase angle ~+7</a:t>
            </a:r>
            <a:r>
              <a:rPr kumimoji="0" lang="en-US" altLang="ja-JP" b="0" i="0" u="sng" strike="noStrike" kern="1200" cap="none" spc="0" normalizeH="0" baseline="0" noProof="0" dirty="0">
                <a:ln>
                  <a:noFill/>
                </a:ln>
                <a:solidFill>
                  <a:srgbClr val="000000"/>
                </a:solidFill>
                <a:effectLst/>
                <a:uLnTx/>
                <a:uFillTx/>
                <a:latin typeface="Times New Roman" panose="02020603050405020304" pitchFamily="18" charset="0"/>
                <a:ea typeface="Yu Gothic UI" panose="020B0500000000000000" pitchFamily="50" charset="-128"/>
                <a:cs typeface="Times New Roman" panose="02020603050405020304" pitchFamily="18" charset="0"/>
                <a:sym typeface="Symbol" panose="05050102010706020507" pitchFamily="18" charset="2"/>
              </a:rPr>
              <a:t></a:t>
            </a:r>
            <a:r>
              <a:rPr kumimoji="0" lang="en-US" altLang="ja-JP" b="0" i="0" u="sng" strike="noStrike" kern="1200" cap="none" spc="0" normalizeH="0" baseline="0" noProof="0" dirty="0">
                <a:ln>
                  <a:noFill/>
                </a:ln>
                <a:solidFill>
                  <a:srgbClr val="000000"/>
                </a:solidFill>
                <a:effectLst/>
                <a:uLnTx/>
                <a:uFillTx/>
                <a:latin typeface="Times New Roman" panose="02020603050405020304" pitchFamily="18" charset="0"/>
                <a:ea typeface="Yu Gothic UI" panose="020B0500000000000000" pitchFamily="50" charset="-128"/>
                <a:cs typeface="Times New Roman" panose="02020603050405020304" pitchFamily="18" charset="0"/>
              </a:rPr>
              <a:t>) lunar observation operations </a:t>
            </a:r>
            <a:r>
              <a:rPr kumimoji="0" lang="en-US" altLang="ja-JP" b="0" i="0" u="none" strike="noStrike" kern="1200" cap="none" spc="0" normalizeH="0" baseline="0" noProof="0" dirty="0">
                <a:ln>
                  <a:noFill/>
                </a:ln>
                <a:solidFill>
                  <a:srgbClr val="000000"/>
                </a:solidFill>
                <a:effectLst/>
                <a:uLnTx/>
                <a:uFillTx/>
                <a:latin typeface="Times New Roman" panose="02020603050405020304" pitchFamily="18" charset="0"/>
                <a:ea typeface="Yu Gothic UI" panose="020B0500000000000000" pitchFamily="50" charset="-128"/>
                <a:cs typeface="Times New Roman" panose="02020603050405020304" pitchFamily="18" charset="0"/>
              </a:rPr>
              <a:t>(by the pitch maneuver; </a:t>
            </a:r>
            <a:r>
              <a:rPr kumimoji="0" lang="en-US" altLang="ja-JP" b="0" i="0" u="none" strike="noStrike" kern="1200" cap="none" spc="0" normalizeH="0" baseline="0" noProof="0" dirty="0">
                <a:ln>
                  <a:noFill/>
                </a:ln>
                <a:solidFill>
                  <a:srgbClr val="FF0000"/>
                </a:solidFill>
                <a:effectLst/>
                <a:uLnTx/>
                <a:uFillTx/>
                <a:latin typeface="Times New Roman" panose="02020603050405020304" pitchFamily="18" charset="0"/>
                <a:ea typeface="Yu Gothic UI" panose="020B0500000000000000" pitchFamily="50" charset="-128"/>
                <a:cs typeface="Times New Roman" panose="02020603050405020304" pitchFamily="18" charset="0"/>
              </a:rPr>
              <a:t>104 times </a:t>
            </a:r>
            <a:r>
              <a:rPr lang="en-US" altLang="ja-JP" dirty="0">
                <a:solidFill>
                  <a:srgbClr val="FF0000"/>
                </a:solidFill>
                <a:latin typeface="Times New Roman" panose="02020603050405020304" pitchFamily="18" charset="0"/>
                <a:ea typeface="Yu Gothic UI" panose="020B0500000000000000" pitchFamily="50" charset="-128"/>
                <a:cs typeface="Times New Roman" panose="02020603050405020304" pitchFamily="18" charset="0"/>
              </a:rPr>
              <a:t>from</a:t>
            </a:r>
            <a:r>
              <a:rPr kumimoji="0" lang="en-US" altLang="ja-JP" b="0" i="0" u="none" strike="noStrike" kern="1200" cap="none" spc="0" normalizeH="0" baseline="0" noProof="0" dirty="0">
                <a:ln>
                  <a:noFill/>
                </a:ln>
                <a:solidFill>
                  <a:srgbClr val="FF0000"/>
                </a:solidFill>
                <a:effectLst/>
                <a:uLnTx/>
                <a:uFillTx/>
                <a:latin typeface="Times New Roman" panose="02020603050405020304" pitchFamily="18" charset="0"/>
                <a:ea typeface="Yu Gothic UI" panose="020B0500000000000000" pitchFamily="50" charset="-128"/>
                <a:cs typeface="Times New Roman" panose="02020603050405020304" pitchFamily="18" charset="0"/>
              </a:rPr>
              <a:t> Jan. 2018 to Mar. 2026</a:t>
            </a:r>
            <a:r>
              <a:rPr kumimoji="0" lang="en-US" altLang="ja-JP" b="0" i="0" u="none" strike="noStrike" kern="1200" cap="none" spc="0" normalizeH="0" baseline="0" noProof="0" dirty="0">
                <a:ln>
                  <a:noFill/>
                </a:ln>
                <a:solidFill>
                  <a:srgbClr val="000000"/>
                </a:solidFill>
                <a:effectLst/>
                <a:uLnTx/>
                <a:uFillTx/>
                <a:latin typeface="Times New Roman" panose="02020603050405020304" pitchFamily="18" charset="0"/>
                <a:ea typeface="Yu Gothic UI" panose="020B0500000000000000" pitchFamily="50" charset="-128"/>
                <a:cs typeface="Times New Roman" panose="02020603050405020304" pitchFamily="18" charset="0"/>
              </a:rPr>
              <a:t>) with GIRO</a:t>
            </a:r>
          </a:p>
          <a:p>
            <a:pPr marL="285750" marR="0" lvl="0" indent="-285750" algn="l" defTabSz="914400" rtl="0" eaLnBrk="1" fontAlgn="base" latinLnBrk="0" hangingPunct="1">
              <a:lnSpc>
                <a:spcPct val="100000"/>
              </a:lnSpc>
              <a:spcBef>
                <a:spcPts val="400"/>
              </a:spcBef>
              <a:spcAft>
                <a:spcPct val="0"/>
              </a:spcAft>
              <a:buClrTx/>
              <a:buSzTx/>
              <a:buFont typeface="Arial" panose="020B0604020202020204" pitchFamily="34" charset="0"/>
              <a:buChar char="•"/>
              <a:tabLst/>
              <a:defRPr/>
            </a:pPr>
            <a:r>
              <a:rPr kumimoji="0" lang="en-US" altLang="ja-JP" b="0" i="0" u="none" strike="noStrike" kern="1200" cap="none" spc="0" normalizeH="0" baseline="0" noProof="0" dirty="0">
                <a:ln>
                  <a:noFill/>
                </a:ln>
                <a:effectLst/>
                <a:uLnTx/>
                <a:uFillTx/>
                <a:latin typeface="Times New Roman" panose="02020603050405020304" pitchFamily="18" charset="0"/>
                <a:ea typeface="Yu Gothic UI" panose="020B0500000000000000" pitchFamily="50" charset="-128"/>
                <a:cs typeface="Times New Roman" panose="02020603050405020304" pitchFamily="18" charset="0"/>
              </a:rPr>
              <a:t>All SGLI lunar observation data (GIRO input/output files) </a:t>
            </a:r>
            <a:r>
              <a:rPr kumimoji="0" lang="en-US" altLang="ja-JP" b="0" i="0" u="none" strike="noStrike" kern="1200" cap="none" spc="0" normalizeH="0" baseline="0" noProof="0" dirty="0">
                <a:ln>
                  <a:noFill/>
                </a:ln>
                <a:solidFill>
                  <a:srgbClr val="FF0000"/>
                </a:solidFill>
                <a:effectLst/>
                <a:uLnTx/>
                <a:uFillTx/>
                <a:latin typeface="Times New Roman" panose="02020603050405020304" pitchFamily="18" charset="0"/>
                <a:ea typeface="Yu Gothic UI" panose="020B0500000000000000" pitchFamily="50" charset="-128"/>
                <a:cs typeface="Times New Roman" panose="02020603050405020304" pitchFamily="18" charset="0"/>
              </a:rPr>
              <a:t>have been submitted to GLOD</a:t>
            </a:r>
          </a:p>
        </p:txBody>
      </p:sp>
      <p:sp>
        <p:nvSpPr>
          <p:cNvPr id="34" name="テキスト ボックス 33">
            <a:extLst>
              <a:ext uri="{FF2B5EF4-FFF2-40B4-BE49-F238E27FC236}">
                <a16:creationId xmlns:a16="http://schemas.microsoft.com/office/drawing/2014/main" id="{C7CFCF6D-C8F3-650A-08B4-86E1F9CA9F2C}"/>
              </a:ext>
            </a:extLst>
          </p:cNvPr>
          <p:cNvSpPr txBox="1"/>
          <p:nvPr/>
        </p:nvSpPr>
        <p:spPr>
          <a:xfrm rot="16200000">
            <a:off x="212975" y="4451137"/>
            <a:ext cx="1197764" cy="338554"/>
          </a:xfrm>
          <a:prstGeom prst="rect">
            <a:avLst/>
          </a:prstGeom>
          <a:noFill/>
        </p:spPr>
        <p:txBody>
          <a:bodyPr wrap="none" rtlCol="0">
            <a:spAutoFit/>
          </a:bodyPr>
          <a:lstStyle/>
          <a:p>
            <a:r>
              <a:rPr kumimoji="0" lang="en-US" altLang="ja-JP" sz="1600" b="0" i="0" u="none" strike="noStrike" kern="1200" cap="none" spc="0" normalizeH="0" baseline="0" noProof="0" dirty="0">
                <a:ln>
                  <a:noFill/>
                </a:ln>
                <a:solidFill>
                  <a:srgbClr val="000000"/>
                </a:solidFill>
                <a:effectLst/>
                <a:uLnTx/>
                <a:uFillTx/>
                <a:latin typeface="Times New Roman" panose="02020603050405020304" pitchFamily="18" charset="0"/>
                <a:ea typeface="Yu Gothic UI Semilight" panose="020B0400000000000000" pitchFamily="50" charset="-128"/>
                <a:cs typeface="Times New Roman" panose="02020603050405020304" pitchFamily="18" charset="0"/>
              </a:rPr>
              <a:t>SGLI/GIRO</a:t>
            </a:r>
            <a:endParaRPr kumimoji="1" lang="ja-JP" altLang="en-US" dirty="0">
              <a:latin typeface="Times New Roman" panose="02020603050405020304" pitchFamily="18" charset="0"/>
              <a:cs typeface="Times New Roman" panose="02020603050405020304" pitchFamily="18" charset="0"/>
            </a:endParaRPr>
          </a:p>
        </p:txBody>
      </p:sp>
      <p:sp>
        <p:nvSpPr>
          <p:cNvPr id="36" name="テキスト ボックス 35">
            <a:extLst>
              <a:ext uri="{FF2B5EF4-FFF2-40B4-BE49-F238E27FC236}">
                <a16:creationId xmlns:a16="http://schemas.microsoft.com/office/drawing/2014/main" id="{ED67B69E-AEE8-908B-311B-91A8B0FEC5A3}"/>
              </a:ext>
            </a:extLst>
          </p:cNvPr>
          <p:cNvSpPr txBox="1"/>
          <p:nvPr/>
        </p:nvSpPr>
        <p:spPr>
          <a:xfrm>
            <a:off x="1475795" y="5063277"/>
            <a:ext cx="1984839" cy="338554"/>
          </a:xfrm>
          <a:prstGeom prst="rect">
            <a:avLst/>
          </a:prstGeom>
          <a:noFill/>
        </p:spPr>
        <p:txBody>
          <a:bodyPr wrap="none" rtlCol="0">
            <a:spAutoFit/>
          </a:bodyPr>
          <a:lstStyle/>
          <a:p>
            <a:r>
              <a:rPr kumimoji="0" lang="en-US" altLang="ja-JP" sz="1600" b="0" i="0" u="none" strike="noStrike" kern="1200" cap="none" spc="0" normalizeH="0" baseline="0" noProof="0" dirty="0">
                <a:ln>
                  <a:noFill/>
                </a:ln>
                <a:solidFill>
                  <a:srgbClr val="000000"/>
                </a:solidFill>
                <a:effectLst/>
                <a:uLnTx/>
                <a:uFillTx/>
                <a:latin typeface="Times New Roman" panose="02020603050405020304" pitchFamily="18" charset="0"/>
                <a:ea typeface="Yu Gothic UI Semilight" panose="020B0400000000000000" pitchFamily="50" charset="-128"/>
                <a:cs typeface="Times New Roman" panose="02020603050405020304" pitchFamily="18" charset="0"/>
              </a:rPr>
              <a:t>VNR 380nm~865nm</a:t>
            </a:r>
            <a:endParaRPr kumimoji="1" lang="ja-JP" altLang="en-US" dirty="0">
              <a:latin typeface="Times New Roman" panose="02020603050405020304" pitchFamily="18" charset="0"/>
              <a:cs typeface="Times New Roman" panose="02020603050405020304" pitchFamily="18" charset="0"/>
            </a:endParaRPr>
          </a:p>
        </p:txBody>
      </p:sp>
      <p:sp>
        <p:nvSpPr>
          <p:cNvPr id="38" name="テキスト ボックス 37">
            <a:extLst>
              <a:ext uri="{FF2B5EF4-FFF2-40B4-BE49-F238E27FC236}">
                <a16:creationId xmlns:a16="http://schemas.microsoft.com/office/drawing/2014/main" id="{1990EB41-52DF-C66B-3037-6DCF96CD8A83}"/>
              </a:ext>
            </a:extLst>
          </p:cNvPr>
          <p:cNvSpPr txBox="1"/>
          <p:nvPr/>
        </p:nvSpPr>
        <p:spPr>
          <a:xfrm>
            <a:off x="648783" y="5275368"/>
            <a:ext cx="543739" cy="338554"/>
          </a:xfrm>
          <a:prstGeom prst="rect">
            <a:avLst/>
          </a:prstGeom>
          <a:noFill/>
        </p:spPr>
        <p:txBody>
          <a:bodyPr wrap="none" rtlCol="0">
            <a:spAutoFit/>
          </a:bodyPr>
          <a:lstStyle/>
          <a:p>
            <a:r>
              <a:rPr kumimoji="0" lang="en-US" altLang="ja-JP" sz="1600" b="0" i="0" u="none" strike="noStrike" kern="1200" cap="none" spc="0" normalizeH="0" baseline="0" noProof="0">
                <a:ln>
                  <a:noFill/>
                </a:ln>
                <a:solidFill>
                  <a:srgbClr val="000000"/>
                </a:solidFill>
                <a:effectLst/>
                <a:uLnTx/>
                <a:uFillTx/>
                <a:latin typeface="Times New Roman" panose="02020603050405020304" pitchFamily="18" charset="0"/>
                <a:ea typeface="Yu Gothic UI Semilight" panose="020B0400000000000000" pitchFamily="50" charset="-128"/>
                <a:cs typeface="Times New Roman" panose="02020603050405020304" pitchFamily="18" charset="0"/>
              </a:rPr>
              <a:t>0.83</a:t>
            </a:r>
            <a:endParaRPr kumimoji="1" lang="ja-JP" altLang="en-US" dirty="0">
              <a:latin typeface="Times New Roman" panose="02020603050405020304" pitchFamily="18" charset="0"/>
              <a:cs typeface="Times New Roman" panose="02020603050405020304" pitchFamily="18" charset="0"/>
            </a:endParaRPr>
          </a:p>
        </p:txBody>
      </p:sp>
      <p:sp>
        <p:nvSpPr>
          <p:cNvPr id="39" name="テキスト ボックス 38">
            <a:extLst>
              <a:ext uri="{FF2B5EF4-FFF2-40B4-BE49-F238E27FC236}">
                <a16:creationId xmlns:a16="http://schemas.microsoft.com/office/drawing/2014/main" id="{69BFDA29-F5AE-F917-6EEC-5E9DCB11516F}"/>
              </a:ext>
            </a:extLst>
          </p:cNvPr>
          <p:cNvSpPr txBox="1"/>
          <p:nvPr/>
        </p:nvSpPr>
        <p:spPr>
          <a:xfrm>
            <a:off x="703461" y="3715775"/>
            <a:ext cx="543739" cy="338554"/>
          </a:xfrm>
          <a:prstGeom prst="rect">
            <a:avLst/>
          </a:prstGeom>
          <a:noFill/>
        </p:spPr>
        <p:txBody>
          <a:bodyPr wrap="none" rtlCol="0">
            <a:spAutoFit/>
          </a:bodyPr>
          <a:lstStyle/>
          <a:p>
            <a:r>
              <a:rPr kumimoji="0" lang="en-US" altLang="ja-JP" sz="1600" b="0" i="0" u="none" strike="noStrike" kern="1200" cap="none" spc="0" normalizeH="0" baseline="0" noProof="0" dirty="0">
                <a:ln>
                  <a:noFill/>
                </a:ln>
                <a:solidFill>
                  <a:srgbClr val="000000"/>
                </a:solidFill>
                <a:effectLst/>
                <a:uLnTx/>
                <a:uFillTx/>
                <a:latin typeface="Times New Roman" panose="02020603050405020304" pitchFamily="18" charset="0"/>
                <a:ea typeface="Yu Gothic UI Semilight" panose="020B0400000000000000" pitchFamily="50" charset="-128"/>
                <a:cs typeface="Times New Roman" panose="02020603050405020304" pitchFamily="18" charset="0"/>
              </a:rPr>
              <a:t>1.01</a:t>
            </a:r>
            <a:endParaRPr kumimoji="1" lang="ja-JP" altLang="en-US" dirty="0">
              <a:latin typeface="Times New Roman" panose="02020603050405020304" pitchFamily="18" charset="0"/>
              <a:cs typeface="Times New Roman" panose="02020603050405020304" pitchFamily="18" charset="0"/>
            </a:endParaRPr>
          </a:p>
        </p:txBody>
      </p:sp>
      <p:cxnSp>
        <p:nvCxnSpPr>
          <p:cNvPr id="42" name="直線コネクタ 41">
            <a:extLst>
              <a:ext uri="{FF2B5EF4-FFF2-40B4-BE49-F238E27FC236}">
                <a16:creationId xmlns:a16="http://schemas.microsoft.com/office/drawing/2014/main" id="{6FAD5D9A-7A81-5A7E-8332-E23B15E8915E}"/>
              </a:ext>
            </a:extLst>
          </p:cNvPr>
          <p:cNvCxnSpPr/>
          <p:nvPr/>
        </p:nvCxnSpPr>
        <p:spPr>
          <a:xfrm>
            <a:off x="1250854" y="3993876"/>
            <a:ext cx="40883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テキスト ボックス 45">
            <a:extLst>
              <a:ext uri="{FF2B5EF4-FFF2-40B4-BE49-F238E27FC236}">
                <a16:creationId xmlns:a16="http://schemas.microsoft.com/office/drawing/2014/main" id="{C4E9AF38-0A0E-FF69-C9F1-4362A8BEB872}"/>
              </a:ext>
            </a:extLst>
          </p:cNvPr>
          <p:cNvSpPr txBox="1"/>
          <p:nvPr/>
        </p:nvSpPr>
        <p:spPr>
          <a:xfrm rot="5400000">
            <a:off x="4995593" y="5568023"/>
            <a:ext cx="689612" cy="276999"/>
          </a:xfrm>
          <a:prstGeom prst="rect">
            <a:avLst/>
          </a:prstGeom>
          <a:noFill/>
        </p:spPr>
        <p:txBody>
          <a:bodyPr wrap="none" rtlCol="0">
            <a:spAutoFit/>
          </a:bodyPr>
          <a:lstStyle/>
          <a:p>
            <a:r>
              <a:rPr kumimoji="0" lang="en-US" altLang="ja-JP" sz="1200" b="0" i="0" u="none" strike="noStrike" kern="1200" cap="none" spc="0" normalizeH="0" baseline="0" noProof="0" dirty="0">
                <a:ln>
                  <a:noFill/>
                </a:ln>
                <a:solidFill>
                  <a:srgbClr val="000000"/>
                </a:solidFill>
                <a:effectLst/>
                <a:uLnTx/>
                <a:uFillTx/>
                <a:latin typeface="Times New Roman" panose="02020603050405020304" pitchFamily="18" charset="0"/>
                <a:ea typeface="Yu Gothic UI Semilight" panose="020B0400000000000000" pitchFamily="50" charset="-128"/>
                <a:cs typeface="Times New Roman" panose="02020603050405020304" pitchFamily="18" charset="0"/>
              </a:rPr>
              <a:t>2026/01</a:t>
            </a:r>
            <a:endParaRPr kumimoji="1" lang="ja-JP" altLang="en-US" sz="1400" dirty="0">
              <a:latin typeface="Times New Roman" panose="02020603050405020304" pitchFamily="18" charset="0"/>
              <a:cs typeface="Times New Roman" panose="02020603050405020304" pitchFamily="18" charset="0"/>
            </a:endParaRPr>
          </a:p>
        </p:txBody>
      </p:sp>
      <p:sp>
        <p:nvSpPr>
          <p:cNvPr id="47" name="テキスト ボックス 46">
            <a:extLst>
              <a:ext uri="{FF2B5EF4-FFF2-40B4-BE49-F238E27FC236}">
                <a16:creationId xmlns:a16="http://schemas.microsoft.com/office/drawing/2014/main" id="{40E9A7C7-8BD1-6F94-9B77-59111D938B32}"/>
              </a:ext>
            </a:extLst>
          </p:cNvPr>
          <p:cNvSpPr txBox="1"/>
          <p:nvPr/>
        </p:nvSpPr>
        <p:spPr>
          <a:xfrm rot="5400000">
            <a:off x="964811" y="5555835"/>
            <a:ext cx="684803" cy="276999"/>
          </a:xfrm>
          <a:prstGeom prst="rect">
            <a:avLst/>
          </a:prstGeom>
          <a:noFill/>
        </p:spPr>
        <p:txBody>
          <a:bodyPr wrap="none" rtlCol="0">
            <a:spAutoFit/>
          </a:bodyPr>
          <a:lstStyle/>
          <a:p>
            <a:r>
              <a:rPr kumimoji="0" lang="en-US" altLang="ja-JP" sz="1200" b="0" i="0" u="none" strike="noStrike" kern="1200" cap="none" spc="0" normalizeH="0" baseline="0" noProof="0" dirty="0">
                <a:ln>
                  <a:noFill/>
                </a:ln>
                <a:solidFill>
                  <a:srgbClr val="000000"/>
                </a:solidFill>
                <a:effectLst/>
                <a:uLnTx/>
                <a:uFillTx/>
                <a:latin typeface="Times New Roman" panose="02020603050405020304" pitchFamily="18" charset="0"/>
                <a:ea typeface="Yu Gothic UI Semilight" panose="020B0400000000000000" pitchFamily="50" charset="-128"/>
                <a:cs typeface="Times New Roman" panose="02020603050405020304" pitchFamily="18" charset="0"/>
              </a:rPr>
              <a:t>2018/01</a:t>
            </a:r>
            <a:endParaRPr kumimoji="1" lang="ja-JP" altLang="en-US" sz="1400" dirty="0">
              <a:latin typeface="Times New Roman" panose="02020603050405020304" pitchFamily="18" charset="0"/>
              <a:cs typeface="Times New Roman" panose="02020603050405020304" pitchFamily="18" charset="0"/>
            </a:endParaRPr>
          </a:p>
        </p:txBody>
      </p:sp>
      <p:pic>
        <p:nvPicPr>
          <p:cNvPr id="15" name="図 14" descr="グラフ, 折れ線グラフ&#10;&#10;AI によって生成されたコンテンツは間違っている可能性があります。">
            <a:extLst>
              <a:ext uri="{FF2B5EF4-FFF2-40B4-BE49-F238E27FC236}">
                <a16:creationId xmlns:a16="http://schemas.microsoft.com/office/drawing/2014/main" id="{2AF6B9F3-C2F2-4638-2D90-B87A8DE89682}"/>
              </a:ext>
            </a:extLst>
          </p:cNvPr>
          <p:cNvPicPr>
            <a:picLocks noChangeAspect="1"/>
          </p:cNvPicPr>
          <p:nvPr/>
        </p:nvPicPr>
        <p:blipFill>
          <a:blip r:embed="rId10" cstate="print">
            <a:extLst>
              <a:ext uri="{28A0092B-C50C-407E-A947-70E740481C1C}">
                <a14:useLocalDpi xmlns:a14="http://schemas.microsoft.com/office/drawing/2010/main" val="0"/>
              </a:ext>
            </a:extLst>
          </a:blip>
          <a:srcRect l="2977" t="92369" r="2694" b="2338"/>
          <a:stretch/>
        </p:blipFill>
        <p:spPr>
          <a:xfrm>
            <a:off x="373843" y="5946119"/>
            <a:ext cx="5105056" cy="214830"/>
          </a:xfrm>
          <a:prstGeom prst="rect">
            <a:avLst/>
          </a:prstGeom>
        </p:spPr>
      </p:pic>
      <p:pic>
        <p:nvPicPr>
          <p:cNvPr id="9" name="図 8">
            <a:extLst>
              <a:ext uri="{FF2B5EF4-FFF2-40B4-BE49-F238E27FC236}">
                <a16:creationId xmlns:a16="http://schemas.microsoft.com/office/drawing/2014/main" id="{359E0DF9-253C-EA83-B692-B41EEE2CA7F2}"/>
              </a:ext>
            </a:extLst>
          </p:cNvPr>
          <p:cNvPicPr>
            <a:picLocks noChangeAspect="1"/>
          </p:cNvPicPr>
          <p:nvPr/>
        </p:nvPicPr>
        <p:blipFill>
          <a:blip r:embed="rId11"/>
          <a:stretch>
            <a:fillRect/>
          </a:stretch>
        </p:blipFill>
        <p:spPr>
          <a:xfrm>
            <a:off x="10896325" y="36329"/>
            <a:ext cx="1080000" cy="1080000"/>
          </a:xfrm>
          <a:prstGeom prst="rect">
            <a:avLst/>
          </a:prstGeom>
        </p:spPr>
      </p:pic>
      <p:pic>
        <p:nvPicPr>
          <p:cNvPr id="22" name="図 21">
            <a:extLst>
              <a:ext uri="{FF2B5EF4-FFF2-40B4-BE49-F238E27FC236}">
                <a16:creationId xmlns:a16="http://schemas.microsoft.com/office/drawing/2014/main" id="{3B521E56-7D4D-5034-58EB-7EAB541F7C92}"/>
              </a:ext>
            </a:extLst>
          </p:cNvPr>
          <p:cNvPicPr>
            <a:picLocks noChangeAspect="1"/>
          </p:cNvPicPr>
          <p:nvPr/>
        </p:nvPicPr>
        <p:blipFill>
          <a:blip r:embed="rId12"/>
          <a:srcRect t="9279"/>
          <a:stretch>
            <a:fillRect/>
          </a:stretch>
        </p:blipFill>
        <p:spPr>
          <a:xfrm>
            <a:off x="5620459" y="3825269"/>
            <a:ext cx="4870126" cy="2417758"/>
          </a:xfrm>
          <a:prstGeom prst="rect">
            <a:avLst/>
          </a:prstGeom>
        </p:spPr>
      </p:pic>
      <p:sp>
        <p:nvSpPr>
          <p:cNvPr id="23" name="テキスト ボックス 22">
            <a:extLst>
              <a:ext uri="{FF2B5EF4-FFF2-40B4-BE49-F238E27FC236}">
                <a16:creationId xmlns:a16="http://schemas.microsoft.com/office/drawing/2014/main" id="{F86F1CEB-1984-650C-C6B4-3DAE785544F7}"/>
              </a:ext>
            </a:extLst>
          </p:cNvPr>
          <p:cNvSpPr txBox="1"/>
          <p:nvPr/>
        </p:nvSpPr>
        <p:spPr>
          <a:xfrm>
            <a:off x="10083711" y="4776940"/>
            <a:ext cx="1947694" cy="1169551"/>
          </a:xfrm>
          <a:prstGeom prst="rect">
            <a:avLst/>
          </a:prstGeom>
          <a:noFill/>
        </p:spPr>
        <p:txBody>
          <a:bodyPr wrap="square" rtlCol="0">
            <a:spAutoFit/>
          </a:bodyPr>
          <a:lstStyle/>
          <a:p>
            <a:pPr marL="171450" indent="-171450">
              <a:buFont typeface="Wingdings" panose="05000000000000000000" pitchFamily="2" charset="2"/>
              <a:buChar char="ü"/>
            </a:pPr>
            <a:r>
              <a:rPr kumimoji="1" lang="en-US" altLang="ja-JP" sz="1400" dirty="0">
                <a:solidFill>
                  <a:srgbClr val="FF0000"/>
                </a:solidFill>
              </a:rPr>
              <a:t>Consistency among calibration methods (Solar diffuser, lamp, and lunar) has been confirmed.</a:t>
            </a:r>
            <a:endParaRPr kumimoji="1" lang="ja-JP" altLang="en-US" sz="1400" dirty="0">
              <a:solidFill>
                <a:srgbClr val="FF0000"/>
              </a:solidFill>
            </a:endParaRPr>
          </a:p>
        </p:txBody>
      </p:sp>
      <p:sp>
        <p:nvSpPr>
          <p:cNvPr id="25" name="テキスト ボックス 24">
            <a:extLst>
              <a:ext uri="{FF2B5EF4-FFF2-40B4-BE49-F238E27FC236}">
                <a16:creationId xmlns:a16="http://schemas.microsoft.com/office/drawing/2014/main" id="{43635887-F373-C6F2-77EF-ED480BD3ECD3}"/>
              </a:ext>
            </a:extLst>
          </p:cNvPr>
          <p:cNvSpPr txBox="1"/>
          <p:nvPr/>
        </p:nvSpPr>
        <p:spPr>
          <a:xfrm>
            <a:off x="5920978" y="6237407"/>
            <a:ext cx="5584286" cy="307777"/>
          </a:xfrm>
          <a:prstGeom prst="rect">
            <a:avLst/>
          </a:prstGeom>
          <a:noFill/>
        </p:spPr>
        <p:txBody>
          <a:bodyPr wrap="none" rtlCol="0">
            <a:spAutoFit/>
          </a:bodyPr>
          <a:lstStyle/>
          <a:p>
            <a:r>
              <a:rPr kumimoji="1" lang="en-US" altLang="ja-JP" sz="1400" dirty="0"/>
              <a:t>Temporal change of Solar, Lamp and Lunar calibrations (VN02: 412nm)</a:t>
            </a:r>
            <a:endParaRPr kumimoji="1" lang="ja-JP" altLang="en-US" sz="1400" dirty="0"/>
          </a:p>
        </p:txBody>
      </p:sp>
      <p:pic>
        <p:nvPicPr>
          <p:cNvPr id="4" name="オーディオ 3">
            <a:hlinkClick r:id="" action="ppaction://media"/>
            <a:extLst>
              <a:ext uri="{FF2B5EF4-FFF2-40B4-BE49-F238E27FC236}">
                <a16:creationId xmlns:a16="http://schemas.microsoft.com/office/drawing/2014/main" id="{F9CAB7B9-C02B-0D0B-B2C8-95BED77B3817}"/>
              </a:ext>
            </a:extLst>
          </p:cNvPr>
          <p:cNvPicPr>
            <a:picLocks noChangeAspect="1"/>
          </p:cNvPicPr>
          <p:nvPr>
            <a:audioFile r:link="rId2"/>
            <p:extLst>
              <p:ext uri="{DAA4B4D4-6D71-4841-9C94-3DE7FCFB9230}">
                <p14:media xmlns:p14="http://schemas.microsoft.com/office/powerpoint/2010/main" r:embed="rId1"/>
              </p:ext>
            </p:extLst>
          </p:nvPr>
        </p:nvPicPr>
        <p:blipFill>
          <a:blip r:embed="rId13"/>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488450013"/>
      </p:ext>
    </p:extLst>
  </p:cSld>
  <p:clrMapOvr>
    <a:masterClrMapping/>
  </p:clrMapOvr>
  <mc:AlternateContent xmlns:mc="http://schemas.openxmlformats.org/markup-compatibility/2006">
    <mc:Choice xmlns:p14="http://schemas.microsoft.com/office/powerpoint/2010/main" Requires="p14">
      <p:transition spd="slow" p14:dur="2000" advTm="35211"/>
    </mc:Choice>
    <mc:Fallback>
      <p:transition spd="slow" advTm="352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107" x="7140575" y="3052763"/>
          <p14:tracePt t="122" x="7310438" y="2962275"/>
          <p14:tracePt t="139" x="7431088" y="2911475"/>
          <p14:tracePt t="149" x="7481888" y="2901950"/>
          <p14:tracePt t="165" x="7532688" y="2892425"/>
          <p14:tracePt t="182" x="7562850" y="2892425"/>
          <p14:tracePt t="200" x="7581900" y="2892425"/>
          <p14:tracePt t="221" x="7623175" y="2892425"/>
          <p14:tracePt t="232" x="7632700" y="2892425"/>
          <p14:tracePt t="249" x="7653338" y="2922588"/>
          <p14:tracePt t="267" x="7672388" y="2941638"/>
          <p14:tracePt t="283" x="7683500" y="2952750"/>
          <p14:tracePt t="299" x="7683500" y="2962275"/>
          <p14:tracePt t="316" x="7683500" y="2971800"/>
          <p14:tracePt t="333" x="7683500" y="2982913"/>
          <p14:tracePt t="355" x="7683500" y="2992438"/>
          <p14:tracePt t="963" x="7683500" y="3001963"/>
          <p14:tracePt t="971" x="7683500" y="3013075"/>
          <p14:tracePt t="983" x="7683500" y="3022600"/>
          <p14:tracePt t="999" x="7683500" y="3032125"/>
          <p14:tracePt t="1017" x="7683500" y="3052763"/>
          <p14:tracePt t="1043" x="7683500" y="3062288"/>
          <p14:tracePt t="1067" x="7683500" y="3071813"/>
          <p14:tracePt t="3417" x="7672388" y="3082925"/>
          <p14:tracePt t="3433" x="7662863" y="3082925"/>
          <p14:tracePt t="3586" x="7653338" y="3092450"/>
          <p14:tracePt t="3603" x="7642225" y="3092450"/>
          <p14:tracePt t="3608" x="7642225" y="3101975"/>
          <p14:tracePt t="3641" x="7632700" y="3101975"/>
          <p14:tracePt t="3656" x="7632700" y="3113088"/>
          <p14:tracePt t="3697" x="7632700" y="3122613"/>
          <p14:tracePt t="3728" x="7623175" y="3122613"/>
          <p14:tracePt t="3745" x="7612063" y="3122613"/>
          <p14:tracePt t="3792" x="7612063" y="3132138"/>
          <p14:tracePt t="4937" x="7612063" y="3122613"/>
          <p14:tracePt t="4944" x="7612063" y="3101975"/>
          <p14:tracePt t="4955" x="7623175" y="3082925"/>
          <p14:tracePt t="4972" x="7653338" y="3022600"/>
          <p14:tracePt t="4990" x="7683500" y="2962275"/>
          <p14:tracePt t="5004" x="7723188" y="2892425"/>
          <p14:tracePt t="5020" x="7753350" y="2832100"/>
          <p14:tracePt t="5037" x="7793038" y="2801938"/>
          <p14:tracePt t="5059" x="7853363" y="2741613"/>
          <p14:tracePt t="5071" x="7883525" y="2700338"/>
          <p14:tracePt t="5092" x="7953375" y="2630488"/>
          <p14:tracePt t="5105" x="7983538" y="2600325"/>
          <p14:tracePt t="5123" x="8004175" y="2581275"/>
          <p14:tracePt t="5137" x="8013700" y="2560638"/>
          <p14:tracePt t="5154" x="8034338" y="2551113"/>
          <p14:tracePt t="5185" x="8043863" y="2551113"/>
          <p14:tracePt t="5192" x="8043863" y="2540000"/>
          <p14:tracePt t="5205" x="8054975" y="2540000"/>
          <p14:tracePt t="5225" x="8064500" y="2520950"/>
          <p14:tracePt t="5241" x="8074025" y="2509838"/>
          <p14:tracePt t="5256" x="8085138" y="2490788"/>
          <p14:tracePt t="5274" x="8085138" y="2479675"/>
          <p14:tracePt t="5291" x="8104188" y="2470150"/>
          <p14:tracePt t="5313" x="8104188" y="2460625"/>
          <p14:tracePt t="5320" x="8104188" y="2449513"/>
          <p14:tracePt t="5346" x="8115300" y="2449513"/>
          <p14:tracePt t="5376" x="8124825" y="2449513"/>
          <p14:tracePt t="5400" x="8124825" y="2439988"/>
          <p14:tracePt t="5435" x="8124825" y="2430463"/>
          <p14:tracePt t="6486" x="8124825" y="2439988"/>
          <p14:tracePt t="6510" x="8124825" y="2449513"/>
          <p14:tracePt t="6518" x="8124825" y="2460625"/>
          <p14:tracePt t="6534" x="8124825" y="2470150"/>
          <p14:tracePt t="6550" x="8124825" y="2479675"/>
          <p14:tracePt t="6566" x="8124825" y="2490788"/>
          <p14:tracePt t="6576" x="8124825" y="2500313"/>
          <p14:tracePt t="6597" x="8124825" y="2509838"/>
          <p14:tracePt t="6604" x="8124825" y="2520950"/>
          <p14:tracePt t="6624" x="8115300" y="2540000"/>
          <p14:tracePt t="6641" x="8115300" y="2551113"/>
          <p14:tracePt t="7632" x="8115300" y="2560638"/>
          <p14:tracePt t="7655" x="8115300" y="2570163"/>
          <p14:tracePt t="7688" x="8104188" y="2570163"/>
          <p14:tracePt t="7712" x="8094663" y="2570163"/>
          <p14:tracePt t="7735" x="8085138" y="2581275"/>
          <p14:tracePt t="7760" x="8074025" y="2581275"/>
          <p14:tracePt t="7766" x="8074025" y="2590800"/>
          <p14:tracePt t="7776" x="8064500" y="2590800"/>
          <p14:tracePt t="7792" x="8054975" y="2600325"/>
          <p14:tracePt t="7808" x="8034338" y="2611438"/>
          <p14:tracePt t="7825" x="8024813" y="2620963"/>
          <p14:tracePt t="7840" x="8004175" y="2630488"/>
          <p14:tracePt t="7856" x="7994650" y="2640013"/>
          <p14:tracePt t="7873" x="7983538" y="2640013"/>
          <p14:tracePt t="7888" x="7974013" y="2651125"/>
          <p14:tracePt t="7907" x="7974013" y="2660650"/>
          <p14:tracePt t="7922" x="7953375" y="2660650"/>
          <p14:tracePt t="7938" x="7943850" y="2681288"/>
          <p14:tracePt t="7955" x="7934325" y="2681288"/>
          <p14:tracePt t="7972" x="7923213" y="2681288"/>
          <p14:tracePt t="7989" x="7913688" y="2681288"/>
          <p14:tracePt t="8007" x="7913688" y="2690813"/>
          <p14:tracePt t="8031" x="7904163" y="2690813"/>
          <p14:tracePt t="8078" x="7893050" y="2690813"/>
          <p14:tracePt t="8185" x="7883525" y="2690813"/>
          <p14:tracePt t="8198" x="7874000" y="2690813"/>
          <p14:tracePt t="8271" x="7874000" y="2700338"/>
          <p14:tracePt t="8741" x="7862888" y="2711450"/>
          <p14:tracePt t="8749" x="7832725" y="2711450"/>
          <p14:tracePt t="8758" x="7813675" y="2711450"/>
          <p14:tracePt t="8774" x="7783513" y="2711450"/>
          <p14:tracePt t="8790" x="7753350" y="2711450"/>
          <p14:tracePt t="8807" x="7732713" y="2711450"/>
          <p14:tracePt t="8824" x="7723188" y="2711450"/>
          <p14:tracePt t="8845" x="7702550" y="2720975"/>
          <p14:tracePt t="8856" x="7693025" y="2720975"/>
          <p14:tracePt t="8876" x="7672388" y="2730500"/>
          <p14:tracePt t="8893" x="7662863" y="2730500"/>
          <p14:tracePt t="8907" x="7653338" y="2730500"/>
          <p14:tracePt t="8924" x="7642225" y="2741613"/>
          <p14:tracePt t="8941" x="7632700" y="2741613"/>
          <p14:tracePt t="8958" x="7623175" y="2741613"/>
          <p14:tracePt t="8973" x="7602538" y="2741613"/>
          <p14:tracePt t="8990" x="7581900" y="2741613"/>
          <p14:tracePt t="9007" x="7572375" y="2741613"/>
          <p14:tracePt t="9023" x="7532688" y="2741613"/>
          <p14:tracePt t="9045" x="7502525" y="2730500"/>
          <p14:tracePt t="9057" x="7491413" y="2730500"/>
          <p14:tracePt t="9074" x="7472363" y="2720975"/>
          <p14:tracePt t="9091" x="7461250" y="2720975"/>
          <p14:tracePt t="9107" x="7451725" y="2711450"/>
          <p14:tracePt t="9127" x="7431088" y="2711450"/>
          <p14:tracePt t="9142" x="7400925" y="2700338"/>
          <p14:tracePt t="9160" x="7391400" y="2690813"/>
          <p14:tracePt t="9177" x="7381875" y="2690813"/>
          <p14:tracePt t="9192" x="7370763" y="2690813"/>
          <p14:tracePt t="9210" x="7361238" y="2690813"/>
          <p14:tracePt t="9227" x="7340600" y="2690813"/>
          <p14:tracePt t="9243" x="7331075" y="2690813"/>
          <p14:tracePt t="9258" x="7310438" y="2690813"/>
          <p14:tracePt t="9273" x="7280275" y="2690813"/>
          <p14:tracePt t="9291" x="7270750" y="2690813"/>
          <p14:tracePt t="9307" x="7261225" y="2690813"/>
          <p14:tracePt t="9732" x="7251700" y="2690813"/>
          <p14:tracePt t="9748" x="7240588" y="2690813"/>
          <p14:tracePt t="9775" x="7240588" y="2700338"/>
          <p14:tracePt t="9790" x="7240588" y="2711450"/>
          <p14:tracePt t="9861" x="7231063" y="2711450"/>
          <p14:tracePt t="9884" x="7221538" y="2720975"/>
          <p14:tracePt t="9925" x="7221538" y="2730500"/>
          <p14:tracePt t="9941" x="7210425" y="2730500"/>
          <p14:tracePt t="9982" x="7200900" y="2730500"/>
          <p14:tracePt t="10862" x="7191375" y="2730500"/>
          <p14:tracePt t="10869" x="7170738" y="2741613"/>
          <p14:tracePt t="12333" x="7170738" y="2751138"/>
          <p14:tracePt t="12599" x="7161213" y="2760663"/>
          <p14:tracePt t="12604" x="7161213" y="2771775"/>
          <p14:tracePt t="13323" x="7161213" y="2781300"/>
          <p14:tracePt t="14163" x="7150100" y="2790825"/>
          <p14:tracePt t="14738" x="7150100" y="2801938"/>
          <p14:tracePt t="14746" x="7150100" y="2811463"/>
          <p14:tracePt t="14835" x="7140575" y="2820988"/>
          <p14:tracePt t="14851" x="7140575" y="2832100"/>
          <p14:tracePt t="14867" x="7131050" y="2832100"/>
          <p14:tracePt t="14874" x="7119938" y="2832100"/>
          <p14:tracePt t="14899" x="7119938" y="2841625"/>
          <p14:tracePt t="14907" x="7119938" y="2851150"/>
          <p14:tracePt t="14947" x="7110413" y="2851150"/>
          <p14:tracePt t="14978" x="7110413" y="2862263"/>
          <p14:tracePt t="15155" x="7100888" y="2862263"/>
          <p14:tracePt t="15170" x="7089775" y="2862263"/>
          <p14:tracePt t="15179" x="7070725" y="2841625"/>
          <p14:tracePt t="15195" x="7029450" y="2811463"/>
          <p14:tracePt t="15212" x="6999288" y="2781300"/>
          <p14:tracePt t="15231" x="6950075" y="2730500"/>
          <p14:tracePt t="15246" x="6908800" y="2690813"/>
          <p14:tracePt t="15262" x="6878638" y="2660650"/>
          <p14:tracePt t="15281" x="6859588" y="2640013"/>
          <p14:tracePt t="15297" x="6838950" y="2640013"/>
          <p14:tracePt t="15312" x="6829425" y="2620963"/>
          <p14:tracePt t="15332" x="6808788" y="2620963"/>
          <p14:tracePt t="15387" x="6799263" y="2620963"/>
          <p14:tracePt t="15395" x="6789738" y="2620963"/>
          <p14:tracePt t="15412" x="6778625" y="2620963"/>
          <p14:tracePt t="15419" x="6769100" y="2620963"/>
          <p14:tracePt t="15428" x="6759575" y="2620963"/>
          <p14:tracePt t="15446" x="6699250" y="2640013"/>
          <p14:tracePt t="15462" x="6669088" y="2670175"/>
          <p14:tracePt t="15481" x="6648450" y="2681288"/>
          <p14:tracePt t="15495" x="6638925" y="2700338"/>
          <p14:tracePt t="15512" x="6618288" y="2711450"/>
          <p14:tracePt t="15529" x="6578600" y="2730500"/>
          <p14:tracePt t="15547" x="6518275" y="2751138"/>
          <p14:tracePt t="15548" x="6488113" y="2751138"/>
          <p14:tracePt t="15562" x="6457950" y="2760663"/>
          <p14:tracePt t="15564" x="6407150" y="2771775"/>
          <p14:tracePt t="15578" x="6376988" y="2771775"/>
          <p14:tracePt t="15596" x="6307138" y="2771775"/>
          <p14:tracePt t="15612" x="6286500" y="2771775"/>
          <p14:tracePt t="15630" x="6256338" y="2760663"/>
          <p14:tracePt t="15645" x="6246813" y="2751138"/>
          <p14:tracePt t="15661" x="6226175" y="2751138"/>
          <p14:tracePt t="15797" x="6246813" y="2751138"/>
          <p14:tracePt t="15802" x="6276975" y="2751138"/>
          <p14:tracePt t="15813" x="6327775" y="2751138"/>
          <p14:tracePt t="15829" x="6437313" y="2730500"/>
          <p14:tracePt t="15846" x="6597650" y="2711450"/>
          <p14:tracePt t="15863" x="6708775" y="2690813"/>
          <p14:tracePt t="15879" x="6829425" y="2690813"/>
          <p14:tracePt t="15896" x="6938963" y="2681288"/>
          <p14:tracePt t="15911" x="7010400" y="2681288"/>
          <p14:tracePt t="15933" x="7070725" y="2681288"/>
          <p14:tracePt t="15945" x="7089775" y="2681288"/>
          <p14:tracePt t="15962" x="7100888" y="2681288"/>
          <p14:tracePt t="15984" x="7110413" y="2681288"/>
          <p14:tracePt t="16003" x="7119938" y="2681288"/>
          <p14:tracePt t="16803" x="7110413" y="2681288"/>
          <p14:tracePt t="16827" x="7110413" y="2690813"/>
          <p14:tracePt t="16852" x="7100888" y="2700338"/>
          <p14:tracePt t="17513" x="7089775" y="2700338"/>
          <p14:tracePt t="17530" x="7080250" y="2711450"/>
          <p14:tracePt t="17536" x="7070725" y="2720975"/>
          <p14:tracePt t="17552" x="7059613" y="2720975"/>
          <p14:tracePt t="17563" x="7050088" y="2720975"/>
          <p14:tracePt t="17580" x="7040563" y="2730500"/>
          <p14:tracePt t="17598" x="7029450" y="2730500"/>
          <p14:tracePt t="17614" x="7010400" y="2741613"/>
          <p14:tracePt t="17631" x="6980238" y="2741613"/>
          <p14:tracePt t="17646" x="6969125" y="2741613"/>
          <p14:tracePt t="17667" x="6950075" y="2741613"/>
          <p14:tracePt t="17683" x="6929438" y="2741613"/>
          <p14:tracePt t="17696" x="6889750" y="2751138"/>
          <p14:tracePt t="17717" x="6838950" y="2771775"/>
          <p14:tracePt t="17733" x="6759575" y="2781300"/>
          <p14:tracePt t="17750" x="6669088" y="2801938"/>
          <p14:tracePt t="17763" x="6578600" y="2820988"/>
          <p14:tracePt t="17780" x="6437313" y="2841625"/>
          <p14:tracePt t="17797" x="6267450" y="2862263"/>
          <p14:tracePt t="17814" x="6105525" y="2881313"/>
          <p14:tracePt t="17832" x="5954713" y="2901950"/>
          <p14:tracePt t="17847" x="5894388" y="2911475"/>
          <p14:tracePt t="17868" x="5875338" y="2911475"/>
          <p14:tracePt t="17881" x="5864225" y="2911475"/>
          <p14:tracePt t="17905" x="5854700" y="2911475"/>
          <p14:tracePt t="17973" x="5845175" y="2922588"/>
          <p14:tracePt t="17985" x="5835650" y="2922588"/>
          <p14:tracePt t="17993" x="5835650" y="2932113"/>
          <p14:tracePt t="18003" x="5835650" y="2941638"/>
          <p14:tracePt t="18013" x="5824538" y="2941638"/>
          <p14:tracePt t="18035" x="5815013" y="2952750"/>
          <p14:tracePt t="20025" x="5815013" y="2941638"/>
          <p14:tracePt t="20033" x="5815013" y="2932113"/>
          <p14:tracePt t="20039" x="5815013" y="2911475"/>
          <p14:tracePt t="20050" x="5824538" y="2901950"/>
          <p14:tracePt t="20067" x="5854700" y="2862263"/>
          <p14:tracePt t="20084" x="5894388" y="2820988"/>
          <p14:tracePt t="20102" x="5935663" y="2781300"/>
          <p14:tracePt t="20116" x="5975350" y="2741613"/>
          <p14:tracePt t="20132" x="6026150" y="2720975"/>
          <p14:tracePt t="20151" x="6096000" y="2711450"/>
          <p14:tracePt t="20167" x="6135688" y="2690813"/>
          <p14:tracePt t="20184" x="6196013" y="2681288"/>
          <p14:tracePt t="20201" x="6237288" y="2670175"/>
          <p14:tracePt t="20215" x="6276975" y="2651125"/>
          <p14:tracePt t="20236" x="6307138" y="2651125"/>
          <p14:tracePt t="20257" x="6327775" y="2651125"/>
          <p14:tracePt t="20266" x="6337300" y="2640013"/>
          <p14:tracePt t="20286" x="6386513" y="2630488"/>
          <p14:tracePt t="20303" x="6416675" y="2620963"/>
          <p14:tracePt t="20317" x="6446838" y="2620963"/>
          <p14:tracePt t="20335" x="6488113" y="2611438"/>
          <p14:tracePt t="20353" x="6537325" y="2600325"/>
          <p14:tracePt t="20366" x="6578600" y="2600325"/>
          <p14:tracePt t="20383" x="6618288" y="2581275"/>
          <p14:tracePt t="20402" x="6669088" y="2581275"/>
          <p14:tracePt t="20416" x="6699250" y="2581275"/>
          <p14:tracePt t="20436" x="6729413" y="2581275"/>
          <p14:tracePt t="20452" x="6738938" y="2581275"/>
          <p14:tracePt t="20472" x="6759575" y="2581275"/>
          <p14:tracePt t="20486" x="6769100" y="2581275"/>
          <p14:tracePt t="20500" x="6778625" y="2581275"/>
          <p14:tracePt t="20516" x="6789738" y="2581275"/>
          <p14:tracePt t="20533" x="6799263" y="2581275"/>
          <p14:tracePt t="20549" x="6808788" y="2581275"/>
          <p14:tracePt t="20566" x="6838950" y="2581275"/>
          <p14:tracePt t="20583" x="6859588" y="2581275"/>
          <p14:tracePt t="20600" x="6869113" y="2590800"/>
          <p14:tracePt t="20616" x="6878638" y="2590800"/>
          <p14:tracePt t="20646" x="6889750" y="2590800"/>
          <p14:tracePt t="20654" x="6899275" y="2590800"/>
          <p14:tracePt t="20678" x="6908800" y="2590800"/>
          <p14:tracePt t="20734" x="6919913" y="2590800"/>
          <p14:tracePt t="20750" x="6929438" y="2590800"/>
          <p14:tracePt t="20767" x="6938963" y="2590800"/>
          <p14:tracePt t="20782" x="6950075" y="2590800"/>
          <p14:tracePt t="21079" x="6950075" y="2600325"/>
          <p14:tracePt t="21158" x="6950075" y="2611438"/>
          <p14:tracePt t="21201" x="6950075" y="2620963"/>
          <p14:tracePt t="21921" x="6950075" y="2630488"/>
          <p14:tracePt t="21943" x="6950075" y="2640013"/>
          <p14:tracePt t="21950" x="6938963" y="2640013"/>
          <p14:tracePt t="21958" x="6929438" y="2651125"/>
          <p14:tracePt t="23108" x="6919913" y="2651125"/>
          <p14:tracePt t="23115" x="6899275" y="2651125"/>
          <p14:tracePt t="23118" x="6878638" y="2660650"/>
          <p14:tracePt t="23135" x="6778625" y="2670175"/>
          <p14:tracePt t="23151" x="6578600" y="2720975"/>
          <p14:tracePt t="23172" x="6126163" y="2771775"/>
          <p14:tracePt t="23190" x="5313363" y="2841625"/>
          <p14:tracePt t="23204" x="4449763" y="2952750"/>
          <p14:tracePt t="23219" x="3786188" y="3071813"/>
          <p14:tracePt t="23235" x="3465513" y="3162300"/>
          <p14:tracePt t="23252" x="3314700" y="3222625"/>
          <p14:tracePt t="23268" x="3203575" y="3263900"/>
          <p14:tracePt t="23287" x="3082925" y="3313113"/>
          <p14:tracePt t="23301" x="3043238" y="3333750"/>
          <p14:tracePt t="23318" x="2982913" y="3354388"/>
          <p14:tracePt t="23352" x="2973388" y="3354388"/>
          <p14:tracePt t="23361" x="2962275" y="3354388"/>
          <p14:tracePt t="23383" x="2962275" y="3333750"/>
          <p14:tracePt t="23391" x="2962275" y="3313113"/>
          <p14:tracePt t="23405" x="2973388" y="3303588"/>
          <p14:tracePt t="23426" x="2992438" y="3263900"/>
          <p14:tracePt t="23441" x="3003550" y="3243263"/>
          <p14:tracePt t="23457" x="3003550" y="3222625"/>
          <p14:tracePt t="23475" x="3003550" y="3213100"/>
          <p14:tracePt t="23488" x="3003550" y="3203575"/>
          <p14:tracePt t="23502" x="3003550" y="3192463"/>
          <p14:tracePt t="23519" x="2992438" y="3182938"/>
          <p14:tracePt t="23536" x="2973388" y="3162300"/>
          <p14:tracePt t="23552" x="2943225" y="3132138"/>
          <p14:tracePt t="23569" x="2922588" y="3113088"/>
          <p14:tracePt t="23586" x="2852738" y="3082925"/>
          <p14:tracePt t="23606" x="2751138" y="3032125"/>
          <p14:tracePt t="23622" x="2701925" y="3013075"/>
          <p14:tracePt t="23638" x="2690813" y="3013075"/>
          <p14:tracePt t="23652" x="2671763" y="3013075"/>
          <p14:tracePt t="23673" x="2660650" y="3013075"/>
          <p14:tracePt t="23689" x="2651125" y="3013075"/>
          <p14:tracePt t="23773" x="2651125" y="3001963"/>
          <p14:tracePt t="23789" x="2651125" y="2982913"/>
          <p14:tracePt t="23796" x="2681288" y="2971800"/>
          <p14:tracePt t="23805" x="2711450" y="2952750"/>
          <p14:tracePt t="23820" x="2762250" y="2932113"/>
          <p14:tracePt t="23822" x="2811463" y="2911475"/>
          <p14:tracePt t="23837" x="2943225" y="2881313"/>
          <p14:tracePt t="23853" x="3143250" y="2862263"/>
          <p14:tracePt t="23869" x="3384550" y="2862263"/>
          <p14:tracePt t="23886" x="3635375" y="2841625"/>
          <p14:tracePt t="23903" x="3867150" y="2841625"/>
          <p14:tracePt t="23921" x="4046538" y="2841625"/>
          <p14:tracePt t="23935" x="4178300" y="2841625"/>
          <p14:tracePt t="23953" x="4278313" y="2841625"/>
          <p14:tracePt t="23969" x="4368800" y="2841625"/>
          <p14:tracePt t="23985" x="4498975" y="2841625"/>
          <p14:tracePt t="24002" x="4640263" y="2841625"/>
          <p14:tracePt t="24019" x="4770438" y="2820988"/>
          <p14:tracePt t="24038" x="5030788" y="2801938"/>
          <p14:tracePt t="24052" x="5262563" y="2781300"/>
          <p14:tracePt t="24070" x="5754688" y="2700338"/>
          <p14:tracePt t="24086" x="6196013" y="2620963"/>
          <p14:tracePt t="24105" x="6477000" y="2590800"/>
          <p14:tracePt t="24121" x="6669088" y="2570163"/>
          <p14:tracePt t="24138" x="6748463" y="2551113"/>
          <p14:tracePt t="24154" x="6799263" y="2540000"/>
          <p14:tracePt t="24173" x="6869113" y="2530475"/>
          <p14:tracePt t="24185" x="6908800" y="2520950"/>
          <p14:tracePt t="24205" x="7019925" y="2500313"/>
          <p14:tracePt t="24208" x="7080250" y="2500313"/>
          <p14:tracePt t="24219" x="7119938" y="2490788"/>
          <p14:tracePt t="24237" x="7210425" y="2490788"/>
          <p14:tracePt t="24252" x="7240588" y="2479675"/>
          <p14:tracePt t="24254" x="7270750" y="2479675"/>
          <p14:tracePt t="24268" x="7321550" y="2479675"/>
          <p14:tracePt t="24287" x="7370763" y="2460625"/>
          <p14:tracePt t="24302" x="7391400" y="2460625"/>
          <p14:tracePt t="24319" x="7421563" y="2460625"/>
          <p14:tracePt t="24337" x="7451725" y="2460625"/>
          <p14:tracePt t="24353" x="7472363" y="2460625"/>
          <p14:tracePt t="24369" x="7481888" y="2460625"/>
          <p14:tracePt t="24388" x="7491413" y="2460625"/>
          <p14:tracePt t="25253" x="7491413" y="2470150"/>
          <p14:tracePt t="25262" x="7491413" y="2479675"/>
          <p14:tracePt t="25269" x="7481888" y="2479675"/>
          <p14:tracePt t="25286" x="7472363" y="2490788"/>
          <p14:tracePt t="25306" x="7461250" y="2500313"/>
          <p14:tracePt t="25322" x="7451725" y="2509838"/>
          <p14:tracePt t="25654" x="7451725" y="2520950"/>
          <p14:tracePt t="25668" x="7451725" y="2530475"/>
          <p14:tracePt t="25676" x="7442200" y="2530475"/>
          <p14:tracePt t="25751" x="7431088" y="2530475"/>
          <p14:tracePt t="25981" x="7421563" y="2530475"/>
          <p14:tracePt t="25988" x="7412038" y="2530475"/>
          <p14:tracePt t="26005" x="7400925" y="2530475"/>
          <p14:tracePt t="26020" x="7391400" y="2530475"/>
          <p14:tracePt t="26041" x="7381875" y="2530475"/>
          <p14:tracePt t="26044" x="7370763" y="2530475"/>
          <p14:tracePt t="26069" x="7361238" y="2530475"/>
          <p14:tracePt t="26093" x="7351713" y="2530475"/>
          <p14:tracePt t="26124" x="7340600" y="2530475"/>
          <p14:tracePt t="26132" x="7331075" y="2540000"/>
          <p14:tracePt t="26149" x="7321550" y="2540000"/>
          <p14:tracePt t="26156" x="7321550" y="2551113"/>
          <p14:tracePt t="26173" x="7310438" y="2551113"/>
          <p14:tracePt t="26188" x="7300913" y="2551113"/>
          <p14:tracePt t="26191" x="7291388" y="2560638"/>
          <p14:tracePt t="26245" x="7280275" y="2560638"/>
          <p14:tracePt t="26723" x="7280275" y="2570163"/>
          <p14:tracePt t="26730" x="7270750" y="2581275"/>
          <p14:tracePt t="26738" x="7261225" y="2600325"/>
          <p14:tracePt t="26754" x="7240588" y="2651125"/>
          <p14:tracePt t="26771" x="7231063" y="2690813"/>
          <p14:tracePt t="26791" x="7200900" y="2730500"/>
          <p14:tracePt t="26805" x="7180263" y="2760663"/>
          <p14:tracePt t="26822" x="7180263" y="2790825"/>
          <p14:tracePt t="26838" x="7180263" y="2811463"/>
          <p14:tracePt t="26855" x="7180263" y="2820988"/>
          <p14:tracePt t="28674" x="7180263" y="2832100"/>
          <p14:tracePt t="29122" x="7161213" y="2832100"/>
          <p14:tracePt t="29130" x="7140575" y="2851150"/>
          <p14:tracePt t="29139" x="7110413" y="2862263"/>
          <p14:tracePt t="29157" x="7040563" y="2871788"/>
          <p14:tracePt t="29173" x="6959600" y="2892425"/>
          <p14:tracePt t="29189" x="6878638" y="2922588"/>
          <p14:tracePt t="29209" x="6778625" y="2952750"/>
          <p14:tracePt t="29225" x="6669088" y="2982913"/>
          <p14:tracePt t="29240" x="6527800" y="2992438"/>
          <p14:tracePt t="29257" x="6407150" y="3001963"/>
          <p14:tracePt t="29275" x="6226175" y="3001963"/>
          <p14:tracePt t="29292" x="6126163" y="3001963"/>
          <p14:tracePt t="29308" x="6056313" y="3001963"/>
          <p14:tracePt t="29325" x="6005513" y="3001963"/>
          <p14:tracePt t="29345" x="5975350" y="3001963"/>
          <p14:tracePt t="29369" x="5965825" y="3001963"/>
          <p14:tracePt t="31264" x="5965825" y="3013075"/>
          <p14:tracePt t="31266" x="5965825" y="3022600"/>
          <p14:tracePt t="31293" x="5965825" y="3032125"/>
          <p14:tracePt t="31340" x="5965825" y="3041650"/>
          <p14:tracePt t="31344" x="5965825" y="3052763"/>
          <p14:tracePt t="31360" x="5965825" y="3062288"/>
          <p14:tracePt t="31375" x="5965825" y="3071813"/>
          <p14:tracePt t="31392" x="5965825" y="3082925"/>
          <p14:tracePt t="31485" x="5965825" y="3092450"/>
          <p14:tracePt t="31520" x="5965825" y="3101975"/>
          <p14:tracePt t="31528" x="5965825" y="3113088"/>
          <p14:tracePt t="31546" x="5965825" y="3122613"/>
          <p14:tracePt t="32826" x="5965825" y="3113088"/>
          <p14:tracePt t="32843" x="5965825" y="3101975"/>
          <p14:tracePt t="32848" x="5965825" y="3092450"/>
          <p14:tracePt t="32864" x="5965825" y="3082925"/>
          <p14:tracePt t="32880" x="5965825" y="3071813"/>
          <p14:tracePt t="32912" x="5965825" y="3062288"/>
          <p14:tracePt t="32921" x="5965825" y="3052763"/>
          <p14:tracePt t="32928" x="5965825" y="3041650"/>
          <p14:tracePt t="32942" x="5965825" y="3001963"/>
          <p14:tracePt t="32960" x="5995988" y="2841625"/>
          <p14:tracePt t="32962" x="6005513" y="2760663"/>
          <p14:tracePt t="32977" x="6026150" y="2560638"/>
          <p14:tracePt t="32993" x="6026150" y="2328863"/>
          <p14:tracePt t="33010" x="6045200" y="2058988"/>
          <p14:tracePt t="33026" x="6065838" y="1757363"/>
          <p14:tracePt t="33043" x="6116638" y="1416050"/>
          <p14:tracePt t="33059" x="6165850" y="1023938"/>
          <p14:tracePt t="33080" x="6276975" y="422275"/>
          <p14:tracePt t="33095" x="6307138" y="241300"/>
        </p14:tracePtLst>
      </p14:laserTrace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368C3B3A-DCC8-51FB-0D07-603249B0A87F}"/>
              </a:ext>
            </a:extLst>
          </p:cNvPr>
          <p:cNvPicPr>
            <a:picLocks noChangeAspect="1"/>
          </p:cNvPicPr>
          <p:nvPr/>
        </p:nvPicPr>
        <p:blipFill>
          <a:blip r:embed="rId5" cstate="print">
            <a:extLst>
              <a:ext uri="{28A0092B-C50C-407E-A947-70E740481C1C}">
                <a14:useLocalDpi xmlns:a14="http://schemas.microsoft.com/office/drawing/2010/main" val="0"/>
              </a:ext>
            </a:extLst>
          </a:blip>
          <a:srcRect l="2876" t="61265"/>
          <a:stretch>
            <a:fillRect/>
          </a:stretch>
        </p:blipFill>
        <p:spPr>
          <a:xfrm>
            <a:off x="4159101" y="3861763"/>
            <a:ext cx="3766133" cy="2633878"/>
          </a:xfrm>
          <a:prstGeom prst="rect">
            <a:avLst/>
          </a:prstGeom>
        </p:spPr>
      </p:pic>
      <p:pic>
        <p:nvPicPr>
          <p:cNvPr id="2" name="図 1">
            <a:extLst>
              <a:ext uri="{FF2B5EF4-FFF2-40B4-BE49-F238E27FC236}">
                <a16:creationId xmlns:a16="http://schemas.microsoft.com/office/drawing/2014/main" id="{DF0084DE-5F8E-61EC-618D-A57D695D050B}"/>
              </a:ext>
            </a:extLst>
          </p:cNvPr>
          <p:cNvPicPr>
            <a:picLocks noChangeAspect="1"/>
          </p:cNvPicPr>
          <p:nvPr/>
        </p:nvPicPr>
        <p:blipFill>
          <a:blip r:embed="rId6"/>
          <a:stretch>
            <a:fillRect/>
          </a:stretch>
        </p:blipFill>
        <p:spPr>
          <a:xfrm>
            <a:off x="629890" y="3853926"/>
            <a:ext cx="3737172" cy="2633700"/>
          </a:xfrm>
          <a:prstGeom prst="rect">
            <a:avLst/>
          </a:prstGeom>
        </p:spPr>
      </p:pic>
      <p:sp>
        <p:nvSpPr>
          <p:cNvPr id="15" name="タイトル 14">
            <a:extLst>
              <a:ext uri="{FF2B5EF4-FFF2-40B4-BE49-F238E27FC236}">
                <a16:creationId xmlns:a16="http://schemas.microsoft.com/office/drawing/2014/main" id="{7FF40B6A-8036-4251-74D9-BC980FCD1127}"/>
              </a:ext>
            </a:extLst>
          </p:cNvPr>
          <p:cNvSpPr>
            <a:spLocks noGrp="1"/>
          </p:cNvSpPr>
          <p:nvPr>
            <p:ph type="title"/>
          </p:nvPr>
        </p:nvSpPr>
        <p:spPr>
          <a:xfrm>
            <a:off x="1393592" y="365125"/>
            <a:ext cx="10371688" cy="834283"/>
          </a:xfrm>
        </p:spPr>
        <p:txBody>
          <a:bodyPr>
            <a:normAutofit fontScale="90000"/>
          </a:bodyPr>
          <a:lstStyle/>
          <a:p>
            <a:r>
              <a:rPr lang="en-US" altLang="ja-JP" dirty="0"/>
              <a:t>Calibration Major Updates</a:t>
            </a:r>
            <a:br>
              <a:rPr lang="en-US" altLang="ja-JP" dirty="0"/>
            </a:br>
            <a:r>
              <a:rPr lang="en-US" altLang="ja-JP" dirty="0">
                <a:solidFill>
                  <a:schemeClr val="tx1"/>
                </a:solidFill>
              </a:rPr>
              <a:t>(2) GOSAT-2 Lunar CAL by GIRO </a:t>
            </a:r>
            <a:br>
              <a:rPr lang="en-US" altLang="ja-JP" dirty="0"/>
            </a:br>
            <a:endParaRPr lang="ja-JP" altLang="en-US" dirty="0"/>
          </a:p>
        </p:txBody>
      </p:sp>
      <p:pic>
        <p:nvPicPr>
          <p:cNvPr id="4" name="Picture 3" descr="C:\Users\hashiguchi_taichiro\Desktop\GOSAT2\21_analy_data\GOSAT2TCAI220181223060001400_1AFDN00LCAL000000_rad_band1_1.png">
            <a:extLst>
              <a:ext uri="{FF2B5EF4-FFF2-40B4-BE49-F238E27FC236}">
                <a16:creationId xmlns:a16="http://schemas.microsoft.com/office/drawing/2014/main" id="{7E8CF585-F423-4D03-B0EA-C79EFB0417AF}"/>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4497" t="7626" r="11837"/>
          <a:stretch/>
        </p:blipFill>
        <p:spPr bwMode="auto">
          <a:xfrm>
            <a:off x="8390881" y="4518568"/>
            <a:ext cx="2005485" cy="232780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hashiguchi_taichiro\Desktop\GOSAT2\21_analy_data\181223\GOSAT2TCAI220181223061802000_1ABDN00LCAL000000_rad_band6_1.png">
            <a:extLst>
              <a:ext uri="{FF2B5EF4-FFF2-40B4-BE49-F238E27FC236}">
                <a16:creationId xmlns:a16="http://schemas.microsoft.com/office/drawing/2014/main" id="{E3942455-C2F4-45F5-B2DD-E2C9BBEAF4E5}"/>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2267" t="7626" r="19824"/>
          <a:stretch/>
        </p:blipFill>
        <p:spPr bwMode="auto">
          <a:xfrm>
            <a:off x="10245768" y="4515315"/>
            <a:ext cx="1509122" cy="2327806"/>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a:extLst>
              <a:ext uri="{FF2B5EF4-FFF2-40B4-BE49-F238E27FC236}">
                <a16:creationId xmlns:a16="http://schemas.microsoft.com/office/drawing/2014/main" id="{F5DE68F0-2EAE-4350-A25B-2B2AE2E8CD1D}"/>
              </a:ext>
            </a:extLst>
          </p:cNvPr>
          <p:cNvSpPr txBox="1"/>
          <p:nvPr/>
        </p:nvSpPr>
        <p:spPr>
          <a:xfrm>
            <a:off x="8718495" y="4315955"/>
            <a:ext cx="1342551" cy="276999"/>
          </a:xfrm>
          <a:prstGeom prst="rect">
            <a:avLst/>
          </a:prstGeom>
          <a:noFill/>
        </p:spPr>
        <p:txBody>
          <a:bodyPr wrap="square" rtlCol="0">
            <a:spAutoFit/>
          </a:bodyPr>
          <a:lstStyle/>
          <a:p>
            <a:pPr algn="ctr"/>
            <a:r>
              <a:rPr kumimoji="1" lang="en-US" altLang="ja-JP" sz="1200" b="1" i="1" dirty="0"/>
              <a:t>Band1 (340nm)</a:t>
            </a:r>
            <a:endParaRPr kumimoji="1" lang="ja-JP" altLang="en-US" sz="1200" b="1" i="1" dirty="0"/>
          </a:p>
        </p:txBody>
      </p:sp>
      <p:sp>
        <p:nvSpPr>
          <p:cNvPr id="7" name="テキスト ボックス 6">
            <a:extLst>
              <a:ext uri="{FF2B5EF4-FFF2-40B4-BE49-F238E27FC236}">
                <a16:creationId xmlns:a16="http://schemas.microsoft.com/office/drawing/2014/main" id="{9966612D-6982-4D35-9146-E0EF029EBA2F}"/>
              </a:ext>
            </a:extLst>
          </p:cNvPr>
          <p:cNvSpPr txBox="1"/>
          <p:nvPr/>
        </p:nvSpPr>
        <p:spPr>
          <a:xfrm>
            <a:off x="10327668" y="4315955"/>
            <a:ext cx="1363232" cy="276999"/>
          </a:xfrm>
          <a:prstGeom prst="rect">
            <a:avLst/>
          </a:prstGeom>
          <a:noFill/>
        </p:spPr>
        <p:txBody>
          <a:bodyPr wrap="square" rtlCol="0">
            <a:spAutoFit/>
          </a:bodyPr>
          <a:lstStyle/>
          <a:p>
            <a:pPr algn="ctr"/>
            <a:r>
              <a:rPr lang="en-US" altLang="ja-JP" sz="1200" b="1" i="1"/>
              <a:t>Band6 (380nm)</a:t>
            </a:r>
            <a:endParaRPr lang="ja-JP" altLang="en-US" sz="1200" b="1" i="1"/>
          </a:p>
        </p:txBody>
      </p:sp>
      <p:sp>
        <p:nvSpPr>
          <p:cNvPr id="8" name="テキスト ボックス 7">
            <a:extLst>
              <a:ext uri="{FF2B5EF4-FFF2-40B4-BE49-F238E27FC236}">
                <a16:creationId xmlns:a16="http://schemas.microsoft.com/office/drawing/2014/main" id="{B2872A09-9D47-450C-9ABD-C9FE1DF66362}"/>
              </a:ext>
            </a:extLst>
          </p:cNvPr>
          <p:cNvSpPr txBox="1"/>
          <p:nvPr/>
        </p:nvSpPr>
        <p:spPr>
          <a:xfrm>
            <a:off x="309327" y="1186592"/>
            <a:ext cx="8429620" cy="2539157"/>
          </a:xfrm>
          <a:prstGeom prst="rect">
            <a:avLst/>
          </a:prstGeom>
          <a:noFill/>
        </p:spPr>
        <p:txBody>
          <a:bodyPr wrap="square" lIns="91440" tIns="45720" rIns="91440" bIns="45720" rtlCol="0" anchor="t">
            <a:spAutoFit/>
          </a:bodyPr>
          <a:lstStyle/>
          <a:p>
            <a:pPr marL="180975" indent="-180975" algn="just">
              <a:spcBef>
                <a:spcPts val="600"/>
              </a:spcBef>
              <a:buFont typeface="Arial" panose="020B0604020202020204" pitchFamily="34" charset="0"/>
              <a:buChar char="•"/>
            </a:pPr>
            <a:r>
              <a:rPr lang="en-US" altLang="ja-JP" dirty="0">
                <a:latin typeface="Times New Roman" panose="02020603050405020304" pitchFamily="18" charset="0"/>
                <a:ea typeface="Yu Gothic UI" panose="020B0500000000000000" pitchFamily="50" charset="-128"/>
                <a:cs typeface="Times New Roman" panose="02020603050405020304" pitchFamily="18" charset="0"/>
              </a:rPr>
              <a:t>CAI-2 has been operated the lunar calibration for radiometric calibration by along-track (AT) scans (satellite pitch rotations) once a month since December 2018. The lunar phase angle is targeted around 7 deg. </a:t>
            </a:r>
          </a:p>
          <a:p>
            <a:pPr marL="180975" indent="-180975" algn="just">
              <a:spcBef>
                <a:spcPts val="600"/>
              </a:spcBef>
              <a:buFont typeface="Arial" panose="020B0604020202020204" pitchFamily="34" charset="0"/>
              <a:buChar char="•"/>
            </a:pPr>
            <a:r>
              <a:rPr lang="en-US" altLang="ja-JP" dirty="0">
                <a:latin typeface="Times New Roman" panose="02020603050405020304" pitchFamily="18" charset="0"/>
                <a:ea typeface="Yu Gothic UI" panose="020B0500000000000000" pitchFamily="50" charset="-128"/>
                <a:cs typeface="Times New Roman" panose="02020603050405020304" pitchFamily="18" charset="0"/>
              </a:rPr>
              <a:t>CAI-2 observes at 340, 380, 440, 550, 670, 870, and 1630 nm and compered with GIRO. 340nm is compared with the extrapolated model. </a:t>
            </a:r>
          </a:p>
          <a:p>
            <a:pPr marL="179388" indent="-179388" algn="just">
              <a:spcBef>
                <a:spcPts val="600"/>
              </a:spcBef>
              <a:buFont typeface="Arial" panose="020B0604020202020204" pitchFamily="34" charset="0"/>
              <a:buChar char="•"/>
            </a:pPr>
            <a:r>
              <a:rPr lang="en-US" altLang="ja-JP" dirty="0">
                <a:latin typeface="Times New Roman" panose="02020603050405020304" pitchFamily="18" charset="0"/>
                <a:ea typeface="Yu Gothic UI" panose="020B0500000000000000" pitchFamily="50" charset="-128"/>
                <a:cs typeface="Times New Roman" panose="02020603050405020304" pitchFamily="18" charset="0"/>
              </a:rPr>
              <a:t>CAI-2 B1 340 nm band degraded around 20 %, B6 380 nm band around 8 % in 5 years. Degradation has become slowly since 2023. </a:t>
            </a:r>
          </a:p>
          <a:p>
            <a:pPr marL="179388" indent="-179388" algn="just">
              <a:spcBef>
                <a:spcPts val="600"/>
              </a:spcBef>
              <a:buFont typeface="Arial" panose="020B0604020202020204" pitchFamily="34" charset="0"/>
              <a:buChar char="•"/>
            </a:pPr>
            <a:r>
              <a:rPr lang="en-US" altLang="ja-JP" dirty="0">
                <a:latin typeface="Times New Roman" panose="02020603050405020304" pitchFamily="18" charset="0"/>
                <a:ea typeface="Yu Gothic UI" panose="020B0500000000000000" pitchFamily="50" charset="-128"/>
                <a:cs typeface="Times New Roman" panose="02020603050405020304" pitchFamily="18" charset="0"/>
              </a:rPr>
              <a:t>CAI-2 radiance degradation factor is implemented to L2 pre-processing. </a:t>
            </a:r>
          </a:p>
        </p:txBody>
      </p:sp>
      <p:pic>
        <p:nvPicPr>
          <p:cNvPr id="10" name="図 9">
            <a:extLst>
              <a:ext uri="{FF2B5EF4-FFF2-40B4-BE49-F238E27FC236}">
                <a16:creationId xmlns:a16="http://schemas.microsoft.com/office/drawing/2014/main" id="{78BD5784-EB21-433A-97F5-FD556D9DAD1F}"/>
              </a:ext>
            </a:extLst>
          </p:cNvPr>
          <p:cNvPicPr>
            <a:picLocks noChangeAspect="1"/>
          </p:cNvPicPr>
          <p:nvPr/>
        </p:nvPicPr>
        <p:blipFill>
          <a:blip r:embed="rId9"/>
          <a:stretch>
            <a:fillRect/>
          </a:stretch>
        </p:blipFill>
        <p:spPr>
          <a:xfrm>
            <a:off x="8918097" y="1441762"/>
            <a:ext cx="3197426" cy="2243156"/>
          </a:xfrm>
          <a:prstGeom prst="rect">
            <a:avLst/>
          </a:prstGeom>
        </p:spPr>
      </p:pic>
      <p:sp>
        <p:nvSpPr>
          <p:cNvPr id="11" name="テキスト ボックス 10">
            <a:extLst>
              <a:ext uri="{FF2B5EF4-FFF2-40B4-BE49-F238E27FC236}">
                <a16:creationId xmlns:a16="http://schemas.microsoft.com/office/drawing/2014/main" id="{7D55064B-40FD-49A0-A19E-278CD9C5A311}"/>
              </a:ext>
            </a:extLst>
          </p:cNvPr>
          <p:cNvSpPr txBox="1"/>
          <p:nvPr/>
        </p:nvSpPr>
        <p:spPr>
          <a:xfrm>
            <a:off x="8481141" y="4153330"/>
            <a:ext cx="3470401" cy="276999"/>
          </a:xfrm>
          <a:prstGeom prst="rect">
            <a:avLst/>
          </a:prstGeom>
          <a:noFill/>
        </p:spPr>
        <p:txBody>
          <a:bodyPr wrap="square" rtlCol="0">
            <a:spAutoFit/>
          </a:bodyPr>
          <a:lstStyle/>
          <a:p>
            <a:pPr algn="ctr"/>
            <a:r>
              <a:rPr kumimoji="1" lang="en-US" altLang="ja-JP" sz="1200" b="1" i="1" dirty="0"/>
              <a:t>Illustration of GOSAT-2 lunar calibration</a:t>
            </a:r>
            <a:endParaRPr kumimoji="1" lang="ja-JP" altLang="en-US" sz="1200" b="1" i="1" dirty="0"/>
          </a:p>
        </p:txBody>
      </p:sp>
      <p:sp>
        <p:nvSpPr>
          <p:cNvPr id="12" name="テキスト ボックス 11">
            <a:extLst>
              <a:ext uri="{FF2B5EF4-FFF2-40B4-BE49-F238E27FC236}">
                <a16:creationId xmlns:a16="http://schemas.microsoft.com/office/drawing/2014/main" id="{1DBA6872-12D6-49C1-9459-9926E29FDB6A}"/>
              </a:ext>
            </a:extLst>
          </p:cNvPr>
          <p:cNvSpPr txBox="1"/>
          <p:nvPr/>
        </p:nvSpPr>
        <p:spPr>
          <a:xfrm rot="16200000">
            <a:off x="-836062" y="4983809"/>
            <a:ext cx="2823344" cy="276999"/>
          </a:xfrm>
          <a:prstGeom prst="rect">
            <a:avLst/>
          </a:prstGeom>
          <a:solidFill>
            <a:schemeClr val="bg1"/>
          </a:solidFill>
        </p:spPr>
        <p:txBody>
          <a:bodyPr wrap="square" rtlCol="0">
            <a:spAutoFit/>
          </a:bodyPr>
          <a:lstStyle/>
          <a:p>
            <a:pPr algn="just"/>
            <a:r>
              <a:rPr lang="en-US" altLang="ja-JP" sz="1200" b="1" i="1" dirty="0"/>
              <a:t>CAI-2 radiance compared with GIRO</a:t>
            </a:r>
          </a:p>
        </p:txBody>
      </p:sp>
      <p:sp>
        <p:nvSpPr>
          <p:cNvPr id="16" name="テキスト ボックス 15">
            <a:extLst>
              <a:ext uri="{FF2B5EF4-FFF2-40B4-BE49-F238E27FC236}">
                <a16:creationId xmlns:a16="http://schemas.microsoft.com/office/drawing/2014/main" id="{470346F2-E1A2-44D6-AB53-D3C9EB449519}"/>
              </a:ext>
            </a:extLst>
          </p:cNvPr>
          <p:cNvSpPr txBox="1"/>
          <p:nvPr/>
        </p:nvSpPr>
        <p:spPr>
          <a:xfrm>
            <a:off x="6475935" y="11625"/>
            <a:ext cx="4010411" cy="646331"/>
          </a:xfrm>
          <a:prstGeom prst="rect">
            <a:avLst/>
          </a:prstGeom>
          <a:noFill/>
        </p:spPr>
        <p:txBody>
          <a:bodyPr wrap="square" rtlCol="0">
            <a:spAutoFit/>
          </a:bodyPr>
          <a:lstStyle/>
          <a:p>
            <a:pPr algn="r"/>
            <a:r>
              <a:rPr kumimoji="1" lang="en-US" altLang="ja-JP" dirty="0">
                <a:highlight>
                  <a:srgbClr val="FFFF00"/>
                </a:highlight>
              </a:rPr>
              <a:t>Details were presented by </a:t>
            </a:r>
          </a:p>
          <a:p>
            <a:pPr algn="r"/>
            <a:r>
              <a:rPr kumimoji="1" lang="en-US" altLang="ja-JP" dirty="0">
                <a:highlight>
                  <a:srgbClr val="FFFF00"/>
                </a:highlight>
              </a:rPr>
              <a:t>K. Shiomi at UVN-S Break-out Session</a:t>
            </a:r>
            <a:endParaRPr kumimoji="1" lang="ja-JP" altLang="en-US" dirty="0">
              <a:highlight>
                <a:srgbClr val="FFFF00"/>
              </a:highlight>
            </a:endParaRPr>
          </a:p>
        </p:txBody>
      </p:sp>
      <p:sp>
        <p:nvSpPr>
          <p:cNvPr id="18" name="テキスト ボックス 17">
            <a:extLst>
              <a:ext uri="{FF2B5EF4-FFF2-40B4-BE49-F238E27FC236}">
                <a16:creationId xmlns:a16="http://schemas.microsoft.com/office/drawing/2014/main" id="{99E274A4-C948-06C1-4D70-E178E1A5E8FE}"/>
              </a:ext>
            </a:extLst>
          </p:cNvPr>
          <p:cNvSpPr txBox="1"/>
          <p:nvPr/>
        </p:nvSpPr>
        <p:spPr>
          <a:xfrm>
            <a:off x="6374576" y="5054808"/>
            <a:ext cx="1533622" cy="307777"/>
          </a:xfrm>
          <a:prstGeom prst="rect">
            <a:avLst/>
          </a:prstGeom>
          <a:noFill/>
        </p:spPr>
        <p:txBody>
          <a:bodyPr wrap="square" rtlCol="0">
            <a:spAutoFit/>
          </a:bodyPr>
          <a:lstStyle/>
          <a:p>
            <a:r>
              <a:rPr kumimoji="1" lang="en-US" altLang="ja-JP" sz="1400" dirty="0"/>
              <a:t>B06(</a:t>
            </a:r>
            <a:r>
              <a:rPr lang="en-US" altLang="ja-JP" sz="1400" dirty="0"/>
              <a:t>0.377μm</a:t>
            </a:r>
            <a:r>
              <a:rPr kumimoji="1" lang="en-US" altLang="ja-JP" sz="1400" dirty="0"/>
              <a:t>)</a:t>
            </a:r>
            <a:endParaRPr kumimoji="1" lang="ja-JP" altLang="en-US" sz="1400" dirty="0"/>
          </a:p>
        </p:txBody>
      </p:sp>
      <p:sp>
        <p:nvSpPr>
          <p:cNvPr id="20" name="テキスト ボックス 19">
            <a:extLst>
              <a:ext uri="{FF2B5EF4-FFF2-40B4-BE49-F238E27FC236}">
                <a16:creationId xmlns:a16="http://schemas.microsoft.com/office/drawing/2014/main" id="{0374BD95-9A06-24A2-2A7D-65848137CDAD}"/>
              </a:ext>
            </a:extLst>
          </p:cNvPr>
          <p:cNvSpPr txBox="1"/>
          <p:nvPr/>
        </p:nvSpPr>
        <p:spPr>
          <a:xfrm>
            <a:off x="1243558" y="5398170"/>
            <a:ext cx="1322798" cy="307777"/>
          </a:xfrm>
          <a:prstGeom prst="rect">
            <a:avLst/>
          </a:prstGeom>
          <a:noFill/>
        </p:spPr>
        <p:txBody>
          <a:bodyPr wrap="none" rtlCol="0">
            <a:spAutoFit/>
          </a:bodyPr>
          <a:lstStyle/>
          <a:p>
            <a:r>
              <a:rPr kumimoji="1" lang="en-US" altLang="ja-JP" sz="1400" dirty="0"/>
              <a:t>B01(</a:t>
            </a:r>
            <a:r>
              <a:rPr lang="en-US" altLang="ja-JP" sz="1400" dirty="0"/>
              <a:t>0.339μm</a:t>
            </a:r>
            <a:r>
              <a:rPr kumimoji="1" lang="en-US" altLang="ja-JP" sz="1400" dirty="0"/>
              <a:t>)</a:t>
            </a:r>
            <a:endParaRPr kumimoji="1" lang="ja-JP" altLang="en-US" sz="1400" dirty="0"/>
          </a:p>
        </p:txBody>
      </p:sp>
      <p:sp>
        <p:nvSpPr>
          <p:cNvPr id="21" name="テキスト ボックス 20">
            <a:extLst>
              <a:ext uri="{FF2B5EF4-FFF2-40B4-BE49-F238E27FC236}">
                <a16:creationId xmlns:a16="http://schemas.microsoft.com/office/drawing/2014/main" id="{3CFA8ECF-11A4-0EC1-4AB7-D1B5E719F334}"/>
              </a:ext>
            </a:extLst>
          </p:cNvPr>
          <p:cNvSpPr txBox="1"/>
          <p:nvPr/>
        </p:nvSpPr>
        <p:spPr>
          <a:xfrm>
            <a:off x="2888698" y="4706870"/>
            <a:ext cx="1322798" cy="307777"/>
          </a:xfrm>
          <a:prstGeom prst="rect">
            <a:avLst/>
          </a:prstGeom>
          <a:noFill/>
        </p:spPr>
        <p:txBody>
          <a:bodyPr wrap="none" rtlCol="0">
            <a:spAutoFit/>
          </a:bodyPr>
          <a:lstStyle/>
          <a:p>
            <a:r>
              <a:rPr kumimoji="1" lang="en-US" altLang="ja-JP" sz="1400" dirty="0"/>
              <a:t>B02(</a:t>
            </a:r>
            <a:r>
              <a:rPr lang="en-US" altLang="ja-JP" sz="1400" dirty="0"/>
              <a:t>0.441μm</a:t>
            </a:r>
            <a:r>
              <a:rPr kumimoji="1" lang="en-US" altLang="ja-JP" sz="1400" dirty="0"/>
              <a:t>)</a:t>
            </a:r>
            <a:endParaRPr kumimoji="1" lang="ja-JP" altLang="en-US" sz="1400" dirty="0"/>
          </a:p>
        </p:txBody>
      </p:sp>
      <p:pic>
        <p:nvPicPr>
          <p:cNvPr id="22" name="図 21">
            <a:extLst>
              <a:ext uri="{FF2B5EF4-FFF2-40B4-BE49-F238E27FC236}">
                <a16:creationId xmlns:a16="http://schemas.microsoft.com/office/drawing/2014/main" id="{239CD143-843F-FFAE-FD06-9587C716423D}"/>
              </a:ext>
            </a:extLst>
          </p:cNvPr>
          <p:cNvPicPr>
            <a:picLocks noChangeAspect="1"/>
          </p:cNvPicPr>
          <p:nvPr/>
        </p:nvPicPr>
        <p:blipFill>
          <a:blip r:embed="rId10"/>
          <a:stretch>
            <a:fillRect/>
          </a:stretch>
        </p:blipFill>
        <p:spPr>
          <a:xfrm>
            <a:off x="1149995" y="3748808"/>
            <a:ext cx="3201508" cy="167252"/>
          </a:xfrm>
          <a:prstGeom prst="rect">
            <a:avLst/>
          </a:prstGeom>
        </p:spPr>
      </p:pic>
      <p:sp>
        <p:nvSpPr>
          <p:cNvPr id="23" name="テキスト ボックス 47">
            <a:extLst>
              <a:ext uri="{FF2B5EF4-FFF2-40B4-BE49-F238E27FC236}">
                <a16:creationId xmlns:a16="http://schemas.microsoft.com/office/drawing/2014/main" id="{F66B12FF-50DB-79C8-DE3D-E66CD867EF48}"/>
              </a:ext>
            </a:extLst>
          </p:cNvPr>
          <p:cNvSpPr txBox="1"/>
          <p:nvPr/>
        </p:nvSpPr>
        <p:spPr>
          <a:xfrm>
            <a:off x="1377839" y="6192015"/>
            <a:ext cx="2752677" cy="369332"/>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en-US" altLang="ja-JP" i="1" u="sng" dirty="0"/>
              <a:t>B01-B05(Forward-view)</a:t>
            </a:r>
            <a:endParaRPr kumimoji="1" lang="ja-JP" altLang="en-US" i="1" u="sng" dirty="0"/>
          </a:p>
        </p:txBody>
      </p:sp>
      <p:sp>
        <p:nvSpPr>
          <p:cNvPr id="24" name="テキスト ボックス 35">
            <a:extLst>
              <a:ext uri="{FF2B5EF4-FFF2-40B4-BE49-F238E27FC236}">
                <a16:creationId xmlns:a16="http://schemas.microsoft.com/office/drawing/2014/main" id="{E7A53DBF-6802-FA5F-C602-7A2CB4173F05}"/>
              </a:ext>
            </a:extLst>
          </p:cNvPr>
          <p:cNvSpPr txBox="1"/>
          <p:nvPr/>
        </p:nvSpPr>
        <p:spPr>
          <a:xfrm>
            <a:off x="4867187" y="6191272"/>
            <a:ext cx="2924198" cy="369332"/>
          </a:xfrm>
          <a:prstGeom prst="rect">
            <a:avLst/>
          </a:prstGeom>
          <a:noFill/>
        </p:spPr>
        <p:txBody>
          <a:bodyPr wrap="non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en-US" altLang="ja-JP" i="1" u="sng" dirty="0"/>
              <a:t>B06-B10(Backward-view)</a:t>
            </a:r>
            <a:endParaRPr kumimoji="1" lang="ja-JP" altLang="en-US" i="1" u="sng" dirty="0"/>
          </a:p>
        </p:txBody>
      </p:sp>
      <p:pic>
        <p:nvPicPr>
          <p:cNvPr id="25" name="図 24">
            <a:extLst>
              <a:ext uri="{FF2B5EF4-FFF2-40B4-BE49-F238E27FC236}">
                <a16:creationId xmlns:a16="http://schemas.microsoft.com/office/drawing/2014/main" id="{6D99530C-CA0A-0829-EFF8-69E3DAA29A08}"/>
              </a:ext>
            </a:extLst>
          </p:cNvPr>
          <p:cNvPicPr>
            <a:picLocks noChangeAspect="1"/>
          </p:cNvPicPr>
          <p:nvPr/>
        </p:nvPicPr>
        <p:blipFill>
          <a:blip r:embed="rId11"/>
          <a:stretch>
            <a:fillRect/>
          </a:stretch>
        </p:blipFill>
        <p:spPr>
          <a:xfrm>
            <a:off x="4813816" y="3729287"/>
            <a:ext cx="2992468" cy="124639"/>
          </a:xfrm>
          <a:prstGeom prst="rect">
            <a:avLst/>
          </a:prstGeom>
        </p:spPr>
      </p:pic>
      <p:pic>
        <p:nvPicPr>
          <p:cNvPr id="2050" name="Picture 2">
            <a:extLst>
              <a:ext uri="{FF2B5EF4-FFF2-40B4-BE49-F238E27FC236}">
                <a16:creationId xmlns:a16="http://schemas.microsoft.com/office/drawing/2014/main" id="{C57389E5-C2BC-4B90-9525-975FCE6DE4B9}"/>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587548" y="54654"/>
            <a:ext cx="1527975"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オーディオ 12">
            <a:hlinkClick r:id="" action="ppaction://media"/>
            <a:extLst>
              <a:ext uri="{FF2B5EF4-FFF2-40B4-BE49-F238E27FC236}">
                <a16:creationId xmlns:a16="http://schemas.microsoft.com/office/drawing/2014/main" id="{555F7CAE-1ECE-B89B-F8EE-73E3E7229456}"/>
              </a:ext>
            </a:extLst>
          </p:cNvPr>
          <p:cNvPicPr>
            <a:picLocks noChangeAspect="1"/>
          </p:cNvPicPr>
          <p:nvPr>
            <a:audioFile r:link="rId2"/>
            <p:extLst>
              <p:ext uri="{DAA4B4D4-6D71-4841-9C94-3DE7FCFB9230}">
                <p14:media xmlns:p14="http://schemas.microsoft.com/office/powerpoint/2010/main" r:embed="rId1"/>
              </p:ext>
            </p:extLst>
          </p:nvPr>
        </p:nvPicPr>
        <p:blipFill>
          <a:blip r:embed="rId13"/>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072137293"/>
      </p:ext>
    </p:extLst>
  </p:cSld>
  <p:clrMapOvr>
    <a:masterClrMapping/>
  </p:clrMapOvr>
  <mc:AlternateContent xmlns:mc="http://schemas.openxmlformats.org/markup-compatibility/2006">
    <mc:Choice xmlns:p14="http://schemas.microsoft.com/office/powerpoint/2010/main" Requires="p14">
      <p:transition spd="slow" p14:dur="2000" advTm="36007"/>
    </mc:Choice>
    <mc:Fallback>
      <p:transition spd="slow" advTm="360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extLst>
    <p:ext uri="{3A86A75C-4F4B-4683-9AE1-C65F6400EC91}">
      <p14:laserTraceLst xmlns:p14="http://schemas.microsoft.com/office/powerpoint/2010/main">
        <p14:tracePtLst>
          <p14:tracePt t="487" x="5954713" y="3263900"/>
          <p14:tracePt t="493" x="5945188" y="3263900"/>
          <p14:tracePt t="520" x="5935663" y="3263900"/>
          <p14:tracePt t="1342" x="5935663" y="3273425"/>
          <p14:tracePt t="1350" x="5924550" y="3294063"/>
          <p14:tracePt t="1357" x="5915025" y="3294063"/>
          <p14:tracePt t="1371" x="5905500" y="3303588"/>
          <p14:tracePt t="1766" x="5894388" y="3313113"/>
          <p14:tracePt t="1773" x="5894388" y="3324225"/>
          <p14:tracePt t="1781" x="5884863" y="3324225"/>
          <p14:tracePt t="2533" x="5864225" y="3333750"/>
          <p14:tracePt t="2550" x="5854700" y="3343275"/>
          <p14:tracePt t="2877" x="5845175" y="3343275"/>
          <p14:tracePt t="10158" x="5835650" y="3343275"/>
          <p14:tracePt t="10709" x="5824538" y="3343275"/>
          <p14:tracePt t="10731" x="5815013" y="3343275"/>
          <p14:tracePt t="10738" x="5805488" y="3343275"/>
          <p14:tracePt t="10753" x="5794375" y="3343275"/>
          <p14:tracePt t="10764" x="5794375" y="3354388"/>
          <p14:tracePt t="10779" x="5775325" y="3363913"/>
          <p14:tracePt t="10797" x="5754688" y="3373438"/>
          <p14:tracePt t="10814" x="5745163" y="3394075"/>
          <p14:tracePt t="10834" x="5724525" y="3414713"/>
          <p14:tracePt t="10849" x="5715000" y="3414713"/>
          <p14:tracePt t="10863" x="5703888" y="3424238"/>
          <p14:tracePt t="10885" x="5694363" y="3443288"/>
          <p14:tracePt t="10900" x="5684838" y="3443288"/>
          <p14:tracePt t="10920" x="5673725" y="3454400"/>
          <p14:tracePt t="10935" x="5673725" y="3463925"/>
          <p14:tracePt t="10955" x="5664200" y="3473450"/>
          <p14:tracePt t="10962" x="5664200" y="3484563"/>
          <p14:tracePt t="10980" x="5654675" y="3494088"/>
          <p14:tracePt t="11000" x="5643563" y="3503613"/>
          <p14:tracePt t="11013" x="5643563" y="3514725"/>
          <p14:tracePt t="11035" x="5624513" y="3544888"/>
          <p14:tracePt t="11067" x="5613400" y="3544888"/>
          <p14:tracePt t="12316" x="5613400" y="3554413"/>
          <p14:tracePt t="12336" x="5613400" y="3563938"/>
          <p14:tracePt t="12343" x="5613400" y="3575050"/>
          <p14:tracePt t="13203" x="5613400" y="3584575"/>
          <p14:tracePt t="14670" x="5603875" y="3584575"/>
          <p14:tracePt t="14680" x="5573713" y="3584575"/>
          <p14:tracePt t="14685" x="5543550" y="3594100"/>
          <p14:tracePt t="14699" x="5534025" y="3594100"/>
          <p14:tracePt t="14717" x="5492750" y="3594100"/>
          <p14:tracePt t="14733" x="5392738" y="3614738"/>
          <p14:tracePt t="14750" x="5253038" y="3665538"/>
          <p14:tracePt t="14768" x="5072063" y="3725863"/>
          <p14:tracePt t="14784" x="5030788" y="3756025"/>
          <p14:tracePt t="14802" x="4911725" y="3805238"/>
          <p14:tracePt t="14824" x="4770438" y="3835400"/>
          <p14:tracePt t="14834" x="4730750" y="3835400"/>
          <p14:tracePt t="14854" x="4640263" y="3835400"/>
          <p14:tracePt t="14866" x="4589463" y="3835400"/>
          <p14:tracePt t="14888" x="4579938" y="3835400"/>
          <p14:tracePt t="14904" x="4568825" y="3835400"/>
          <p14:tracePt t="14921" x="4568825" y="3816350"/>
          <p14:tracePt t="14936" x="4568825" y="3756025"/>
          <p14:tracePt t="14952" x="4568825" y="3644900"/>
          <p14:tracePt t="14970" x="4568825" y="3533775"/>
          <p14:tracePt t="14984" x="4568825" y="3463925"/>
          <p14:tracePt t="15001" x="4589463" y="3394075"/>
          <p14:tracePt t="15019" x="4629150" y="3282950"/>
          <p14:tracePt t="15033" x="4670425" y="3162300"/>
          <p14:tracePt t="15052" x="4719638" y="3013075"/>
          <p14:tracePt t="15070" x="4749800" y="2941638"/>
          <p14:tracePt t="15086" x="4800600" y="2841625"/>
          <p14:tracePt t="15102" x="4830763" y="2781300"/>
          <p14:tracePt t="15117" x="4851400" y="2741613"/>
          <p14:tracePt t="15134" x="4860925" y="2730500"/>
          <p14:tracePt t="15312" x="4860925" y="2741613"/>
          <p14:tracePt t="15330" x="4860925" y="2751138"/>
          <p14:tracePt t="15373" x="4870450" y="2751138"/>
          <p14:tracePt t="15377" x="4900613" y="2751138"/>
          <p14:tracePt t="15387" x="4981575" y="2751138"/>
          <p14:tracePt t="15403" x="5272088" y="2730500"/>
          <p14:tracePt t="15422" x="5794375" y="2640013"/>
          <p14:tracePt t="15437" x="6146800" y="2560638"/>
          <p14:tracePt t="15451" x="6597650" y="2479675"/>
          <p14:tracePt t="15469" x="6929438" y="2409825"/>
          <p14:tracePt t="15485" x="7119938" y="2379663"/>
          <p14:tracePt t="15501" x="7200900" y="2370138"/>
          <p14:tracePt t="15521" x="7210425" y="2370138"/>
          <p14:tracePt t="15553" x="7231063" y="2370138"/>
          <p14:tracePt t="15581" x="7240588" y="2370138"/>
          <p14:tracePt t="15601" x="7251700" y="2370138"/>
          <p14:tracePt t="15618" x="7261225" y="2370138"/>
          <p14:tracePt t="15646" x="7270750" y="2370138"/>
          <p14:tracePt t="15660" x="7291388" y="2370138"/>
          <p14:tracePt t="15675" x="7300913" y="2370138"/>
          <p14:tracePt t="15685" x="7310438" y="2379663"/>
          <p14:tracePt t="15702" x="7340600" y="2400300"/>
          <p14:tracePt t="15719" x="7370763" y="2430463"/>
          <p14:tracePt t="15737" x="7412038" y="2460625"/>
          <p14:tracePt t="15752" x="7451725" y="2479675"/>
          <p14:tracePt t="15771" x="7502525" y="2509838"/>
          <p14:tracePt t="15784" x="7521575" y="2520950"/>
          <p14:tracePt t="15802" x="7542213" y="2540000"/>
          <p14:tracePt t="15818" x="7551738" y="2540000"/>
          <p14:tracePt t="15834" x="7562850" y="2551113"/>
          <p14:tracePt t="16068" x="7572375" y="2551113"/>
          <p14:tracePt t="16109" x="7581900" y="2551113"/>
          <p14:tracePt t="16155" x="7593013" y="2551113"/>
          <p14:tracePt t="16443" x="7593013" y="2560638"/>
          <p14:tracePt t="16460" x="7593013" y="2581275"/>
          <p14:tracePt t="16477" x="7593013" y="2590800"/>
          <p14:tracePt t="16484" x="7593013" y="2600325"/>
          <p14:tracePt t="16492" x="7593013" y="2611438"/>
          <p14:tracePt t="16515" x="7593013" y="2620963"/>
          <p14:tracePt t="16539" x="7593013" y="2630488"/>
          <p14:tracePt t="16548" x="7593013" y="2640013"/>
          <p14:tracePt t="16556" x="7593013" y="2651125"/>
          <p14:tracePt t="16570" x="7593013" y="2660650"/>
          <p14:tracePt t="16587" x="7593013" y="2670175"/>
          <p14:tracePt t="16601" x="7581900" y="2700338"/>
          <p14:tracePt t="16618" x="7572375" y="2711450"/>
          <p14:tracePt t="16634" x="7562850" y="2730500"/>
          <p14:tracePt t="16652" x="7562850" y="2741613"/>
          <p14:tracePt t="16668" x="7551738" y="2751138"/>
          <p14:tracePt t="16686" x="7532688" y="2771775"/>
          <p14:tracePt t="16702" x="7532688" y="2781300"/>
          <p14:tracePt t="16719" x="7521575" y="2790825"/>
          <p14:tracePt t="16735" x="7521575" y="2811463"/>
          <p14:tracePt t="16752" x="7502525" y="2820988"/>
          <p14:tracePt t="16773" x="7491413" y="2841625"/>
          <p14:tracePt t="16785" x="7491413" y="2851150"/>
          <p14:tracePt t="16802" x="7481888" y="2862263"/>
          <p14:tracePt t="16822" x="7472363" y="2881313"/>
          <p14:tracePt t="16840" x="7461250" y="2881313"/>
          <p14:tracePt t="16854" x="7461250" y="2892425"/>
          <p14:tracePt t="19536" x="7451725" y="2892425"/>
          <p14:tracePt t="20459" x="7442200" y="2892425"/>
          <p14:tracePt t="20482" x="7431088" y="2892425"/>
          <p14:tracePt t="20571" x="7421563" y="2892425"/>
          <p14:tracePt t="20602" x="7412038" y="2892425"/>
          <p14:tracePt t="20633" x="7400925" y="2892425"/>
          <p14:tracePt t="20677" x="7391400" y="2892425"/>
          <p14:tracePt t="20691" x="7381875" y="2892425"/>
          <p14:tracePt t="20716" x="7370763" y="2892425"/>
          <p14:tracePt t="20732" x="7361238" y="2892425"/>
          <p14:tracePt t="20773" x="7351713" y="2901950"/>
          <p14:tracePt t="20788" x="7340600" y="2901950"/>
          <p14:tracePt t="20844" x="7331075" y="2901950"/>
          <p14:tracePt t="20876" x="7321550" y="2901950"/>
          <p14:tracePt t="20941" x="7310438" y="2901950"/>
          <p14:tracePt t="20957" x="7300913" y="2901950"/>
          <p14:tracePt t="20988" x="7291388" y="2911475"/>
          <p14:tracePt t="21021" x="7280275" y="2911475"/>
          <p14:tracePt t="21027" x="7280275" y="2922588"/>
          <p14:tracePt t="21043" x="7270750" y="2922588"/>
          <p14:tracePt t="21060" x="7261225" y="2922588"/>
          <p14:tracePt t="21108" x="7261225" y="2932113"/>
          <p14:tracePt t="21180" x="7251700" y="2932113"/>
          <p14:tracePt t="22030" x="7240588" y="2932113"/>
          <p14:tracePt t="22061" x="7231063" y="2932113"/>
          <p14:tracePt t="22491" x="7221538" y="2932113"/>
          <p14:tracePt t="22522" x="7210425" y="2932113"/>
          <p14:tracePt t="22585" x="7200900" y="2932113"/>
          <p14:tracePt t="22665" x="7191375" y="2932113"/>
          <p14:tracePt t="22681" x="7180263" y="2932113"/>
          <p14:tracePt t="22697" x="7180263" y="2941638"/>
          <p14:tracePt t="22989" x="7170738" y="2952750"/>
          <p14:tracePt t="23011" x="7170738" y="2911475"/>
          <p14:tracePt t="23019" x="7170738" y="2871788"/>
          <p14:tracePt t="23025" x="7170738" y="2801938"/>
          <p14:tracePt t="23040" x="7170738" y="2720975"/>
          <p14:tracePt t="23058" x="7170738" y="2560638"/>
          <p14:tracePt t="23060" x="7180263" y="2460625"/>
          <p14:tracePt t="23074" x="7231063" y="2298700"/>
          <p14:tracePt t="23091" x="7331075" y="2068513"/>
          <p14:tracePt t="23108" x="7461250" y="1847850"/>
          <p14:tracePt t="23124" x="7632700" y="1585913"/>
          <p14:tracePt t="23141" x="7723188" y="1465263"/>
          <p14:tracePt t="23160" x="7772400" y="1416050"/>
          <p14:tracePt t="23174" x="7802563" y="1376363"/>
          <p14:tracePt t="23191" x="7832725" y="1346200"/>
          <p14:tracePt t="23211" x="7904163" y="1304925"/>
          <p14:tracePt t="23226" x="7923213" y="1285875"/>
          <p14:tracePt t="23246" x="7994650" y="1255713"/>
          <p14:tracePt t="23258" x="8024813" y="1255713"/>
          <p14:tracePt t="23277" x="8104188" y="1225550"/>
          <p14:tracePt t="23293" x="8154988" y="1214438"/>
          <p14:tracePt t="23309" x="8245475" y="1174750"/>
          <p14:tracePt t="23324" x="8375650" y="1135063"/>
          <p14:tracePt t="23341" x="8526463" y="1093788"/>
          <p14:tracePt t="23357" x="8707438" y="1033463"/>
          <p14:tracePt t="23374" x="8837613" y="974725"/>
          <p14:tracePt t="23391" x="8928100" y="923925"/>
          <p14:tracePt t="23408" x="8988425" y="893763"/>
          <p14:tracePt t="23424" x="9028113" y="873125"/>
          <p14:tracePt t="23441" x="9039225" y="863600"/>
          <p14:tracePt t="24153" x="9048750" y="863600"/>
          <p14:tracePt t="24201" x="9048750" y="873125"/>
          <p14:tracePt t="24222" x="9048750" y="884238"/>
          <p14:tracePt t="24245" x="9039225" y="903288"/>
          <p14:tracePt t="24261" x="9028113" y="914400"/>
          <p14:tracePt t="24269" x="9018588" y="914400"/>
          <p14:tracePt t="24277" x="9009063" y="933450"/>
          <p14:tracePt t="24294" x="8997950" y="954088"/>
          <p14:tracePt t="24310" x="8988425" y="974725"/>
          <p14:tracePt t="24329" x="8967788" y="1004888"/>
          <p14:tracePt t="24344" x="8948738" y="1014413"/>
          <p14:tracePt t="24359" x="8948738" y="1023938"/>
          <p14:tracePt t="24378" x="8928100" y="1033463"/>
          <p14:tracePt t="24673" x="8928100" y="1044575"/>
          <p14:tracePt t="24698" x="8928100" y="1054100"/>
          <p14:tracePt t="24711" x="8928100" y="1063625"/>
          <p14:tracePt t="24912" x="8928100" y="1074738"/>
          <p14:tracePt t="25066" x="8928100" y="1084263"/>
          <p14:tracePt t="25075" x="8918575" y="1084263"/>
          <p14:tracePt t="25081" x="8907463" y="1093788"/>
          <p14:tracePt t="25094" x="8907463" y="1104900"/>
          <p14:tracePt t="25113" x="8888413" y="1135063"/>
          <p14:tracePt t="25128" x="8877300" y="1135063"/>
          <p14:tracePt t="25146" x="8847138" y="1165225"/>
          <p14:tracePt t="25159" x="8828088" y="1174750"/>
          <p14:tracePt t="25176" x="8777288" y="1204913"/>
          <p14:tracePt t="25192" x="8696325" y="1265238"/>
          <p14:tracePt t="25209" x="8556625" y="1355725"/>
          <p14:tracePt t="25227" x="8094663" y="1585913"/>
          <p14:tracePt t="25241" x="7772400" y="1717675"/>
          <p14:tracePt t="25258" x="7351713" y="1878013"/>
          <p14:tracePt t="25276" x="7040563" y="1987550"/>
          <p14:tracePt t="25291" x="6818313" y="2078038"/>
          <p14:tracePt t="25308" x="6618288" y="2159000"/>
          <p14:tracePt t="25326" x="6446838" y="2249488"/>
          <p14:tracePt t="25343" x="6316663" y="2319338"/>
          <p14:tracePt t="25359" x="6196013" y="2389188"/>
          <p14:tracePt t="25377" x="6045200" y="2470150"/>
          <p14:tracePt t="25393" x="5995988" y="2500313"/>
          <p14:tracePt t="25415" x="5905500" y="2540000"/>
          <p14:tracePt t="25426" x="5845175" y="2581275"/>
          <p14:tracePt t="25443" x="5784850" y="2611438"/>
          <p14:tracePt t="25459" x="5734050" y="2640013"/>
          <p14:tracePt t="25477" x="5694363" y="2670175"/>
          <p14:tracePt t="25498" x="5643563" y="2700338"/>
          <p14:tracePt t="25522" x="5634038" y="2720975"/>
          <p14:tracePt t="25529" x="5624513" y="2720975"/>
          <p14:tracePt t="25608" x="5613400" y="2730500"/>
          <p14:tracePt t="25613" x="5613400" y="2741613"/>
          <p14:tracePt t="25625" x="5603875" y="2751138"/>
          <p14:tracePt t="25644" x="5603875" y="2760663"/>
          <p14:tracePt t="25659" x="5603875" y="2771775"/>
          <p14:tracePt t="25732" x="5594350" y="2771775"/>
          <p14:tracePt t="25740" x="5594350" y="2781300"/>
          <p14:tracePt t="25747" x="5594350" y="2790825"/>
          <p14:tracePt t="25761" x="5583238" y="2790825"/>
          <p14:tracePt t="25776" x="5583238" y="2801938"/>
          <p14:tracePt t="25796" x="5583238" y="2811463"/>
          <p14:tracePt t="26052" x="5573713" y="2820988"/>
          <p14:tracePt t="26116" x="5564188" y="2841625"/>
          <p14:tracePt t="26148" x="5553075" y="2841625"/>
          <p14:tracePt t="26156" x="5553075" y="2851150"/>
          <p14:tracePt t="26163" x="5553075" y="2862263"/>
          <p14:tracePt t="26178" x="5553075" y="2871788"/>
          <p14:tracePt t="26195" x="5553075" y="2881313"/>
          <p14:tracePt t="26721" x="5553075" y="2892425"/>
          <p14:tracePt t="26739" x="5553075" y="2901950"/>
          <p14:tracePt t="26742" x="5553075" y="2911475"/>
          <p14:tracePt t="26760" x="5553075" y="2932113"/>
          <p14:tracePt t="27072" x="5543550" y="2941638"/>
          <p14:tracePt t="27090" x="5534025" y="2941638"/>
          <p14:tracePt t="27095" x="5534025" y="2952750"/>
          <p14:tracePt t="27110" x="5513388" y="2952750"/>
          <p14:tracePt t="27128" x="5483225" y="2992438"/>
          <p14:tracePt t="27143" x="5462588" y="3013075"/>
          <p14:tracePt t="27163" x="5453063" y="3022600"/>
          <p14:tracePt t="27180" x="5443538" y="3032125"/>
          <p14:tracePt t="27251" x="5443538" y="3041650"/>
          <p14:tracePt t="27272" x="5432425" y="3041650"/>
          <p14:tracePt t="27279" x="5432425" y="3052763"/>
          <p14:tracePt t="27352" x="5432425" y="3062288"/>
          <p14:tracePt t="27376" x="5432425" y="3071813"/>
          <p14:tracePt t="27394" x="5422900" y="3082925"/>
          <p14:tracePt t="27414" x="5413375" y="3092450"/>
          <p14:tracePt t="27417" x="5402263" y="3092450"/>
          <p14:tracePt t="27427" x="5402263" y="3113088"/>
          <p14:tracePt t="27443" x="5383213" y="3132138"/>
          <p14:tracePt t="27461" x="5353050" y="3162300"/>
          <p14:tracePt t="27477" x="5332413" y="3182938"/>
          <p14:tracePt t="27494" x="5322888" y="3203575"/>
          <p14:tracePt t="27511" x="5302250" y="3213100"/>
          <p14:tracePt t="27527" x="5292725" y="3233738"/>
          <p14:tracePt t="27544" x="5283200" y="3243263"/>
          <p14:tracePt t="27650" x="5272088" y="3243263"/>
          <p14:tracePt t="27674" x="5262563" y="3252788"/>
          <p14:tracePt t="27690" x="5253038" y="3252788"/>
          <p14:tracePt t="27713" x="5241925" y="3252788"/>
          <p14:tracePt t="27721" x="5232400" y="3252788"/>
          <p14:tracePt t="27729" x="5232400" y="3263900"/>
          <p14:tracePt t="27744" x="5222875" y="3263900"/>
          <p14:tracePt t="27761" x="5211763" y="3273425"/>
          <p14:tracePt t="27778" x="5192713" y="3273425"/>
          <p14:tracePt t="27794" x="5181600" y="3273425"/>
          <p14:tracePt t="27811" x="5162550" y="3273425"/>
          <p14:tracePt t="27850" x="5151438" y="3273425"/>
          <p14:tracePt t="28452" x="5141913" y="3273425"/>
          <p14:tracePt t="28541" x="5132388" y="3273425"/>
          <p14:tracePt t="28574" x="5132388" y="3263900"/>
          <p14:tracePt t="28590" x="5132388" y="3252788"/>
          <p14:tracePt t="28603" x="5132388" y="3243263"/>
          <p14:tracePt t="28611" x="5132388" y="3213100"/>
          <p14:tracePt t="28628" x="5132388" y="3173413"/>
          <p14:tracePt t="28646" x="5162550" y="3113088"/>
          <p14:tracePt t="28667" x="5211763" y="3041650"/>
          <p14:tracePt t="28679" x="5222875" y="3041650"/>
          <p14:tracePt t="28698" x="5253038" y="3022600"/>
          <p14:tracePt t="28717" x="5313363" y="2992438"/>
          <p14:tracePt t="28730" x="5322888" y="2992438"/>
          <p14:tracePt t="28747" x="5353050" y="2971800"/>
          <p14:tracePt t="28765" x="5373688" y="2952750"/>
          <p14:tracePt t="28957" x="5383213" y="2952750"/>
          <p14:tracePt t="29006" x="5383213" y="2962275"/>
          <p14:tracePt t="29014" x="5383213" y="2971800"/>
          <p14:tracePt t="29030" x="5383213" y="2982913"/>
          <p14:tracePt t="29047" x="5383213" y="2992438"/>
          <p14:tracePt t="29069" x="5383213" y="3001963"/>
          <p14:tracePt t="29085" x="5383213" y="3013075"/>
          <p14:tracePt t="29118" x="5373688" y="3022600"/>
          <p14:tracePt t="29133" x="5373688" y="3032125"/>
          <p14:tracePt t="29142" x="5362575" y="3032125"/>
          <p14:tracePt t="29151" x="5362575" y="3041650"/>
          <p14:tracePt t="29162" x="5362575" y="3052763"/>
          <p14:tracePt t="29179" x="5353050" y="3062288"/>
          <p14:tracePt t="29195" x="5343525" y="3082925"/>
          <p14:tracePt t="29212" x="5332413" y="3092450"/>
          <p14:tracePt t="29230" x="5322888" y="3122613"/>
          <p14:tracePt t="29248" x="5313363" y="3132138"/>
          <p14:tracePt t="29264" x="5313363" y="3143250"/>
          <p14:tracePt t="29281" x="5313363" y="3152775"/>
          <p14:tracePt t="29296" x="5302250" y="3162300"/>
          <p14:tracePt t="29327" x="5302250" y="3173413"/>
          <p14:tracePt t="29353" x="5302250" y="3182938"/>
          <p14:tracePt t="29370" x="5302250" y="3192463"/>
          <p14:tracePt t="29384" x="5302250" y="3203575"/>
          <p14:tracePt t="29402" x="5292725" y="3203575"/>
          <p14:tracePt t="29407" x="5292725" y="3213100"/>
          <p14:tracePt t="29423" x="5292725" y="3222625"/>
          <p14:tracePt t="29431" x="5292725" y="3233738"/>
          <p14:tracePt t="29455" x="5292725" y="3243263"/>
          <p14:tracePt t="29603" x="5283200" y="3252788"/>
          <p14:tracePt t="29607" x="5283200" y="3263900"/>
          <p14:tracePt t="29615" x="5272088" y="3263900"/>
          <p14:tracePt t="29800" x="5262563" y="3263900"/>
          <p14:tracePt t="29978" x="5253038" y="3273425"/>
          <p14:tracePt t="29993" x="5253038" y="3282950"/>
          <p14:tracePt t="30001" x="5241925" y="3282950"/>
          <p14:tracePt t="30012" x="5241925" y="3294063"/>
          <p14:tracePt t="30029" x="5232400" y="3313113"/>
          <p14:tracePt t="30045" x="5232400" y="3324225"/>
          <p14:tracePt t="30062" x="5222875" y="3343275"/>
          <p14:tracePt t="30081" x="5222875" y="3354388"/>
          <p14:tracePt t="30097" x="5222875" y="3363913"/>
          <p14:tracePt t="30112" x="5222875" y="3373438"/>
          <p14:tracePt t="30137" x="5222875" y="3384550"/>
          <p14:tracePt t="30145" x="5222875" y="3394075"/>
          <p14:tracePt t="30162" x="5211763" y="3403600"/>
          <p14:tracePt t="30201" x="5211763" y="3414713"/>
          <p14:tracePt t="30235" x="5202238" y="3424238"/>
          <p14:tracePt t="32784" x="5211763" y="3424238"/>
          <p14:tracePt t="32789" x="5232400" y="3424238"/>
          <p14:tracePt t="32799" x="5253038" y="3424238"/>
          <p14:tracePt t="32818" x="5292725" y="3424238"/>
          <p14:tracePt t="33132" x="5283200" y="3414713"/>
          <p14:tracePt t="33139" x="5272088" y="3394075"/>
          <p14:tracePt t="33148" x="5272088" y="3373438"/>
          <p14:tracePt t="33165" x="5253038" y="3354388"/>
          <p14:tracePt t="33182" x="5211763" y="3324225"/>
          <p14:tracePt t="33198" x="5162550" y="3303588"/>
          <p14:tracePt t="33215" x="5081588" y="3263900"/>
          <p14:tracePt t="33232" x="5000625" y="3252788"/>
          <p14:tracePt t="33251" x="4951413" y="3252788"/>
          <p14:tracePt t="33253" x="4911725" y="3243263"/>
          <p14:tracePt t="33266" x="4891088" y="3243263"/>
          <p14:tracePt t="33285" x="4779963" y="3243263"/>
          <p14:tracePt t="33301" x="4670425" y="3243263"/>
          <p14:tracePt t="33317" x="4549775" y="3282950"/>
          <p14:tracePt t="33332" x="4489450" y="3303588"/>
          <p14:tracePt t="33349" x="4468813" y="3324225"/>
          <p14:tracePt t="33365" x="4459288" y="3343275"/>
          <p14:tracePt t="33382" x="4429125" y="3363913"/>
          <p14:tracePt t="33398" x="4408488" y="3403600"/>
          <p14:tracePt t="33415" x="4389438" y="3443288"/>
          <p14:tracePt t="33435" x="4368800" y="3473450"/>
          <p14:tracePt t="33448" x="4368800" y="3484563"/>
          <p14:tracePt t="33465" x="4368800" y="3494088"/>
          <p14:tracePt t="33485" x="4359275" y="3503613"/>
          <p14:tracePt t="33500" x="4348163" y="3514725"/>
          <p14:tracePt t="33627" x="4359275" y="3514725"/>
          <p14:tracePt t="33635" x="4398963" y="3514725"/>
          <p14:tracePt t="33648" x="4449763" y="3514725"/>
          <p14:tracePt t="33665" x="4640263" y="3514725"/>
          <p14:tracePt t="33681" x="4860925" y="3514725"/>
          <p14:tracePt t="33700" x="5081588" y="3514725"/>
          <p14:tracePt t="33702" x="5162550" y="3514725"/>
          <p14:tracePt t="33715" x="5211763" y="3514725"/>
          <p14:tracePt t="33732" x="5292725" y="3514725"/>
          <p14:tracePt t="33749" x="5353050" y="3514725"/>
          <p14:tracePt t="33766" x="5383213" y="3514725"/>
          <p14:tracePt t="33782" x="5432425" y="3514725"/>
          <p14:tracePt t="33799" x="5462588" y="3514725"/>
          <p14:tracePt t="33817" x="5503863" y="3514725"/>
          <p14:tracePt t="33835" x="5543550" y="3503613"/>
          <p14:tracePt t="33851" x="5573713" y="3494088"/>
          <p14:tracePt t="33866" x="5594350" y="3484563"/>
          <p14:tracePt t="33884" x="5643563" y="3473450"/>
          <p14:tracePt t="33904" x="5694363" y="3463925"/>
          <p14:tracePt t="33923" x="5754688" y="3433763"/>
          <p14:tracePt t="33927" x="5784850" y="3433763"/>
          <p14:tracePt t="33934" x="5815013" y="3424238"/>
          <p14:tracePt t="33951" x="5845175" y="3414713"/>
          <p14:tracePt t="33957" x="5905500" y="3394075"/>
          <p14:tracePt t="33965" x="5945188" y="3394075"/>
          <p14:tracePt t="33986" x="6026150" y="3373438"/>
          <p14:tracePt t="34002" x="6126163" y="3343275"/>
          <p14:tracePt t="34018" x="6256338" y="3303588"/>
          <p14:tracePt t="34033" x="6367463" y="3263900"/>
          <p14:tracePt t="34051" x="6507163" y="3222625"/>
          <p14:tracePt t="34066" x="6669088" y="3173413"/>
          <p14:tracePt t="34083" x="6718300" y="3162300"/>
          <p14:tracePt t="34102" x="6759575" y="3132138"/>
          <p14:tracePt t="34115" x="6778625" y="3113088"/>
          <p14:tracePt t="34133" x="6799263" y="3092450"/>
          <p14:tracePt t="34134" x="6829425" y="3071813"/>
          <p14:tracePt t="34148" x="6838950" y="3041650"/>
          <p14:tracePt t="34166" x="6919913" y="2871788"/>
          <p14:tracePt t="34183" x="6969125" y="2660650"/>
          <p14:tracePt t="34199" x="6999288" y="2389188"/>
          <p14:tracePt t="34216" x="7029450" y="2068513"/>
          <p14:tracePt t="34233" x="7040563" y="1797050"/>
          <p14:tracePt t="34249" x="7040563" y="1525588"/>
          <p14:tracePt t="34265" x="6969125" y="1154113"/>
          <p14:tracePt t="34282" x="6748463" y="492125"/>
        </p14:tracePtLst>
      </p14:laserTrace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18EFC-ED99-7394-20FA-6035393CEAA4}"/>
            </a:ext>
          </a:extLst>
        </p:cNvPr>
        <p:cNvGrpSpPr/>
        <p:nvPr/>
      </p:nvGrpSpPr>
      <p:grpSpPr>
        <a:xfrm>
          <a:off x="0" y="0"/>
          <a:ext cx="0" cy="0"/>
          <a:chOff x="0" y="0"/>
          <a:chExt cx="0" cy="0"/>
        </a:xfrm>
      </p:grpSpPr>
      <p:sp>
        <p:nvSpPr>
          <p:cNvPr id="15" name="タイトル 14">
            <a:extLst>
              <a:ext uri="{FF2B5EF4-FFF2-40B4-BE49-F238E27FC236}">
                <a16:creationId xmlns:a16="http://schemas.microsoft.com/office/drawing/2014/main" id="{8BC60DCA-1D5F-CCCB-7752-E7127509A644}"/>
              </a:ext>
            </a:extLst>
          </p:cNvPr>
          <p:cNvSpPr>
            <a:spLocks noGrp="1"/>
          </p:cNvSpPr>
          <p:nvPr>
            <p:ph type="title"/>
          </p:nvPr>
        </p:nvSpPr>
        <p:spPr>
          <a:xfrm>
            <a:off x="1393592" y="365125"/>
            <a:ext cx="10371688" cy="834283"/>
          </a:xfrm>
        </p:spPr>
        <p:txBody>
          <a:bodyPr>
            <a:normAutofit fontScale="90000"/>
          </a:bodyPr>
          <a:lstStyle/>
          <a:p>
            <a:r>
              <a:rPr lang="en-US" altLang="ja-JP" dirty="0"/>
              <a:t>Calibration Major Updates</a:t>
            </a:r>
            <a:br>
              <a:rPr lang="en-US" altLang="ja-JP" dirty="0"/>
            </a:br>
            <a:r>
              <a:rPr lang="en-US" altLang="ja-JP" dirty="0">
                <a:solidFill>
                  <a:schemeClr val="tx1"/>
                </a:solidFill>
              </a:rPr>
              <a:t>(3) Cross calibration of GOSAT/GOSAT-2/OCO-2</a:t>
            </a:r>
            <a:br>
              <a:rPr lang="en-US" altLang="ja-JP" dirty="0"/>
            </a:br>
            <a:endParaRPr lang="ja-JP" altLang="en-US" dirty="0"/>
          </a:p>
        </p:txBody>
      </p:sp>
      <p:sp>
        <p:nvSpPr>
          <p:cNvPr id="8" name="テキスト ボックス 7">
            <a:extLst>
              <a:ext uri="{FF2B5EF4-FFF2-40B4-BE49-F238E27FC236}">
                <a16:creationId xmlns:a16="http://schemas.microsoft.com/office/drawing/2014/main" id="{E86323EC-A8D3-6962-7599-AB07E460A6F1}"/>
              </a:ext>
            </a:extLst>
          </p:cNvPr>
          <p:cNvSpPr txBox="1"/>
          <p:nvPr/>
        </p:nvSpPr>
        <p:spPr>
          <a:xfrm>
            <a:off x="261108" y="1253149"/>
            <a:ext cx="11664754" cy="723275"/>
          </a:xfrm>
          <a:prstGeom prst="rect">
            <a:avLst/>
          </a:prstGeom>
          <a:noFill/>
        </p:spPr>
        <p:txBody>
          <a:bodyPr wrap="square" lIns="91440" tIns="45720" rIns="91440" bIns="45720" rtlCol="0" anchor="t">
            <a:spAutoFit/>
          </a:bodyPr>
          <a:lstStyle/>
          <a:p>
            <a:pPr marL="180975" indent="-180975" algn="just">
              <a:spcBef>
                <a:spcPts val="600"/>
              </a:spcBef>
              <a:buFont typeface="Arial" panose="020B0604020202020204" pitchFamily="34" charset="0"/>
              <a:buChar char="•"/>
            </a:pPr>
            <a:r>
              <a:rPr lang="en-US" altLang="ja-JP" dirty="0">
                <a:latin typeface="Times New Roman" panose="02020603050405020304" pitchFamily="18" charset="0"/>
                <a:ea typeface="Yu Gothic UI" panose="020B0500000000000000" pitchFamily="50" charset="-128"/>
                <a:cs typeface="Times New Roman" panose="02020603050405020304" pitchFamily="18" charset="0"/>
              </a:rPr>
              <a:t>Vicarious calibration at desert site as a common calibration target for space-borne GHG sensors [from Vi-</a:t>
            </a:r>
            <a:r>
              <a:rPr lang="en-US" altLang="ja-JP" dirty="0" err="1">
                <a:latin typeface="Times New Roman" panose="02020603050405020304" pitchFamily="18" charset="0"/>
                <a:ea typeface="Yu Gothic UI" panose="020B0500000000000000" pitchFamily="50" charset="-128"/>
                <a:cs typeface="Times New Roman" panose="02020603050405020304" pitchFamily="18" charset="0"/>
              </a:rPr>
              <a:t>cal</a:t>
            </a:r>
            <a:r>
              <a:rPr lang="en-US" altLang="ja-JP" dirty="0">
                <a:latin typeface="Times New Roman" panose="02020603050405020304" pitchFamily="18" charset="0"/>
                <a:ea typeface="Yu Gothic UI" panose="020B0500000000000000" pitchFamily="50" charset="-128"/>
                <a:cs typeface="Times New Roman" panose="02020603050405020304" pitchFamily="18" charset="0"/>
              </a:rPr>
              <a:t> portal site]</a:t>
            </a:r>
          </a:p>
          <a:p>
            <a:pPr marL="180975" indent="-180975" algn="just">
              <a:spcBef>
                <a:spcPts val="600"/>
              </a:spcBef>
              <a:buFont typeface="Arial" panose="020B0604020202020204" pitchFamily="34" charset="0"/>
              <a:buChar char="•"/>
            </a:pPr>
            <a:r>
              <a:rPr lang="en-US" altLang="ja-JP" dirty="0">
                <a:latin typeface="Times New Roman" panose="02020603050405020304" pitchFamily="18" charset="0"/>
                <a:ea typeface="Yu Gothic UI" panose="020B0500000000000000" pitchFamily="50" charset="-128"/>
                <a:cs typeface="Times New Roman" panose="02020603050405020304" pitchFamily="18" charset="0"/>
              </a:rPr>
              <a:t>Inter-comparison of GHG sensors for radiometric and retrieved parameters time-trend [from Match-up viewer site]</a:t>
            </a:r>
          </a:p>
        </p:txBody>
      </p:sp>
      <p:sp>
        <p:nvSpPr>
          <p:cNvPr id="16" name="テキスト ボックス 15">
            <a:extLst>
              <a:ext uri="{FF2B5EF4-FFF2-40B4-BE49-F238E27FC236}">
                <a16:creationId xmlns:a16="http://schemas.microsoft.com/office/drawing/2014/main" id="{B3030B3C-398F-05CA-403B-8677E33D1D4A}"/>
              </a:ext>
            </a:extLst>
          </p:cNvPr>
          <p:cNvSpPr txBox="1"/>
          <p:nvPr/>
        </p:nvSpPr>
        <p:spPr>
          <a:xfrm>
            <a:off x="6093485" y="0"/>
            <a:ext cx="3935948" cy="646331"/>
          </a:xfrm>
          <a:prstGeom prst="rect">
            <a:avLst/>
          </a:prstGeom>
          <a:noFill/>
        </p:spPr>
        <p:txBody>
          <a:bodyPr wrap="square" rtlCol="0">
            <a:spAutoFit/>
          </a:bodyPr>
          <a:lstStyle/>
          <a:p>
            <a:pPr algn="r"/>
            <a:r>
              <a:rPr kumimoji="1" lang="en-US" altLang="ja-JP" dirty="0">
                <a:highlight>
                  <a:srgbClr val="FFFF00"/>
                </a:highlight>
              </a:rPr>
              <a:t>Details were presented by </a:t>
            </a:r>
          </a:p>
          <a:p>
            <a:pPr algn="r"/>
            <a:r>
              <a:rPr kumimoji="1" lang="en-US" altLang="ja-JP" dirty="0">
                <a:highlight>
                  <a:srgbClr val="FFFF00"/>
                </a:highlight>
              </a:rPr>
              <a:t>K. Shiomi at UVN-S Break-out Session</a:t>
            </a:r>
            <a:endParaRPr kumimoji="1" lang="ja-JP" altLang="en-US" dirty="0">
              <a:highlight>
                <a:srgbClr val="FFFF00"/>
              </a:highlight>
            </a:endParaRPr>
          </a:p>
        </p:txBody>
      </p:sp>
      <p:pic>
        <p:nvPicPr>
          <p:cNvPr id="2050" name="Picture 2">
            <a:extLst>
              <a:ext uri="{FF2B5EF4-FFF2-40B4-BE49-F238E27FC236}">
                <a16:creationId xmlns:a16="http://schemas.microsoft.com/office/drawing/2014/main" id="{58CD96CE-276E-5426-BF22-9622BF54016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62328" y="54654"/>
            <a:ext cx="1053195" cy="744417"/>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グループ化 11">
            <a:extLst>
              <a:ext uri="{FF2B5EF4-FFF2-40B4-BE49-F238E27FC236}">
                <a16:creationId xmlns:a16="http://schemas.microsoft.com/office/drawing/2014/main" id="{E8B4645C-F242-9E0E-3C6D-FBF41A1B323B}"/>
              </a:ext>
            </a:extLst>
          </p:cNvPr>
          <p:cNvGrpSpPr/>
          <p:nvPr/>
        </p:nvGrpSpPr>
        <p:grpSpPr>
          <a:xfrm>
            <a:off x="8361839" y="2411014"/>
            <a:ext cx="3649384" cy="3825780"/>
            <a:chOff x="4824984" y="1422425"/>
            <a:chExt cx="3785616" cy="3968597"/>
          </a:xfrm>
        </p:grpSpPr>
        <p:pic>
          <p:nvPicPr>
            <p:cNvPr id="2" name="図 1">
              <a:extLst>
                <a:ext uri="{FF2B5EF4-FFF2-40B4-BE49-F238E27FC236}">
                  <a16:creationId xmlns:a16="http://schemas.microsoft.com/office/drawing/2014/main" id="{82759FC0-D1BF-B501-B3A6-4E7D96BCFE5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824984" y="1422425"/>
              <a:ext cx="3785616" cy="1907004"/>
            </a:xfrm>
            <a:prstGeom prst="rect">
              <a:avLst/>
            </a:prstGeom>
          </p:spPr>
        </p:pic>
        <p:pic>
          <p:nvPicPr>
            <p:cNvPr id="3" name="図 2">
              <a:extLst>
                <a:ext uri="{FF2B5EF4-FFF2-40B4-BE49-F238E27FC236}">
                  <a16:creationId xmlns:a16="http://schemas.microsoft.com/office/drawing/2014/main" id="{78EAF1EB-9EF0-5C0B-5EDC-E814A072268A}"/>
                </a:ext>
              </a:extLst>
            </p:cNvPr>
            <p:cNvPicPr>
              <a:picLocks noChangeAspect="1"/>
            </p:cNvPicPr>
            <p:nvPr/>
          </p:nvPicPr>
          <p:blipFill>
            <a:blip r:embed="rId7"/>
            <a:stretch>
              <a:fillRect/>
            </a:stretch>
          </p:blipFill>
          <p:spPr>
            <a:xfrm>
              <a:off x="4824985" y="3329429"/>
              <a:ext cx="3785615" cy="2061593"/>
            </a:xfrm>
            <a:prstGeom prst="rect">
              <a:avLst/>
            </a:prstGeom>
          </p:spPr>
        </p:pic>
      </p:grpSp>
      <p:pic>
        <p:nvPicPr>
          <p:cNvPr id="13" name="Picture 2">
            <a:extLst>
              <a:ext uri="{FF2B5EF4-FFF2-40B4-BE49-F238E27FC236}">
                <a16:creationId xmlns:a16="http://schemas.microsoft.com/office/drawing/2014/main" id="{B7BB0257-7829-C37F-F363-A4739EDBD2A7}"/>
              </a:ext>
            </a:extLst>
          </p:cNvPr>
          <p:cNvPicPr>
            <a:picLocks noChangeAspect="1" noChangeArrowheads="1"/>
          </p:cNvPicPr>
          <p:nvPr/>
        </p:nvPicPr>
        <p:blipFill>
          <a:blip r:embed="rId8"/>
          <a:srcRect/>
          <a:stretch/>
        </p:blipFill>
        <p:spPr bwMode="auto">
          <a:xfrm>
            <a:off x="83582" y="4692651"/>
            <a:ext cx="4511512" cy="1899586"/>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グループ化 20">
            <a:extLst>
              <a:ext uri="{FF2B5EF4-FFF2-40B4-BE49-F238E27FC236}">
                <a16:creationId xmlns:a16="http://schemas.microsoft.com/office/drawing/2014/main" id="{8348ABE1-132F-28AF-6BC9-0735AC6935F8}"/>
              </a:ext>
            </a:extLst>
          </p:cNvPr>
          <p:cNvGrpSpPr/>
          <p:nvPr/>
        </p:nvGrpSpPr>
        <p:grpSpPr>
          <a:xfrm>
            <a:off x="4590589" y="2411014"/>
            <a:ext cx="3649384" cy="3825780"/>
            <a:chOff x="8363632" y="2341349"/>
            <a:chExt cx="3649384" cy="3825780"/>
          </a:xfrm>
        </p:grpSpPr>
        <p:pic>
          <p:nvPicPr>
            <p:cNvPr id="18" name="図 17">
              <a:extLst>
                <a:ext uri="{FF2B5EF4-FFF2-40B4-BE49-F238E27FC236}">
                  <a16:creationId xmlns:a16="http://schemas.microsoft.com/office/drawing/2014/main" id="{F8B33C40-758D-29AD-35EC-CF926EAC3806}"/>
                </a:ext>
              </a:extLst>
            </p:cNvPr>
            <p:cNvPicPr>
              <a:picLocks noChangeAspect="1"/>
            </p:cNvPicPr>
            <p:nvPr/>
          </p:nvPicPr>
          <p:blipFill>
            <a:blip r:embed="rId9"/>
            <a:stretch>
              <a:fillRect/>
            </a:stretch>
          </p:blipFill>
          <p:spPr>
            <a:xfrm>
              <a:off x="8363633" y="2341349"/>
              <a:ext cx="3649383" cy="2257922"/>
            </a:xfrm>
            <a:prstGeom prst="rect">
              <a:avLst/>
            </a:prstGeom>
          </p:spPr>
        </p:pic>
        <p:pic>
          <p:nvPicPr>
            <p:cNvPr id="20" name="図 19">
              <a:extLst>
                <a:ext uri="{FF2B5EF4-FFF2-40B4-BE49-F238E27FC236}">
                  <a16:creationId xmlns:a16="http://schemas.microsoft.com/office/drawing/2014/main" id="{0300DD40-0558-1C23-4B82-2DA18B1B2F38}"/>
                </a:ext>
              </a:extLst>
            </p:cNvPr>
            <p:cNvPicPr>
              <a:picLocks noChangeAspect="1"/>
            </p:cNvPicPr>
            <p:nvPr/>
          </p:nvPicPr>
          <p:blipFill>
            <a:blip r:embed="rId10"/>
            <a:stretch>
              <a:fillRect/>
            </a:stretch>
          </p:blipFill>
          <p:spPr>
            <a:xfrm>
              <a:off x="8363632" y="4537370"/>
              <a:ext cx="3649383" cy="1629759"/>
            </a:xfrm>
            <a:prstGeom prst="rect">
              <a:avLst/>
            </a:prstGeom>
          </p:spPr>
        </p:pic>
      </p:grpSp>
      <p:pic>
        <p:nvPicPr>
          <p:cNvPr id="22" name="Picture 8" descr="gosat（中）">
            <a:extLst>
              <a:ext uri="{FF2B5EF4-FFF2-40B4-BE49-F238E27FC236}">
                <a16:creationId xmlns:a16="http://schemas.microsoft.com/office/drawing/2014/main" id="{51081C27-1420-E496-A853-49947621DE56}"/>
              </a:ext>
            </a:extLst>
          </p:cNvPr>
          <p:cNvPicPr>
            <a:picLocks noChangeAspect="1" noChangeArrowheads="1"/>
          </p:cNvPicPr>
          <p:nvPr/>
        </p:nvPicPr>
        <p:blipFill>
          <a:blip r:embed="rId11" cstate="print"/>
          <a:srcRect/>
          <a:stretch>
            <a:fillRect/>
          </a:stretch>
        </p:blipFill>
        <p:spPr bwMode="auto">
          <a:xfrm>
            <a:off x="10029433" y="64855"/>
            <a:ext cx="1032895" cy="744416"/>
          </a:xfrm>
          <a:prstGeom prst="rect">
            <a:avLst/>
          </a:prstGeom>
          <a:noFill/>
          <a:ln w="9525">
            <a:noFill/>
            <a:miter lim="800000"/>
            <a:headEnd/>
            <a:tailEnd/>
          </a:ln>
        </p:spPr>
      </p:pic>
      <p:sp>
        <p:nvSpPr>
          <p:cNvPr id="23" name="テキスト ボックス 22">
            <a:extLst>
              <a:ext uri="{FF2B5EF4-FFF2-40B4-BE49-F238E27FC236}">
                <a16:creationId xmlns:a16="http://schemas.microsoft.com/office/drawing/2014/main" id="{7069ED5F-C7AB-609C-EA78-5D56B5DFEAEF}"/>
              </a:ext>
            </a:extLst>
          </p:cNvPr>
          <p:cNvSpPr txBox="1"/>
          <p:nvPr/>
        </p:nvSpPr>
        <p:spPr>
          <a:xfrm>
            <a:off x="8311707" y="6218571"/>
            <a:ext cx="3787257" cy="52322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1" lang="en-US" altLang="ja-JP" sz="1400" b="0" i="1" u="none" strike="noStrike" kern="0" cap="none" spc="0" normalizeH="0" baseline="0" noProof="0" dirty="0">
                <a:ln>
                  <a:noFill/>
                </a:ln>
                <a:solidFill>
                  <a:srgbClr val="002060"/>
                </a:solidFill>
                <a:effectLst/>
                <a:uLnTx/>
                <a:uFillTx/>
                <a:latin typeface="Arial"/>
                <a:ea typeface="ＭＳ Ｐゴシック" charset="-128"/>
                <a:cs typeface="Arial"/>
                <a:sym typeface="Arial"/>
              </a:rPr>
              <a:t>https://www.eorc.jaxa.jp/GOSAT/Matchup_forCal/top_matchup_viewer.html</a:t>
            </a:r>
          </a:p>
        </p:txBody>
      </p:sp>
      <p:sp>
        <p:nvSpPr>
          <p:cNvPr id="24" name="テキスト ボックス 23">
            <a:extLst>
              <a:ext uri="{FF2B5EF4-FFF2-40B4-BE49-F238E27FC236}">
                <a16:creationId xmlns:a16="http://schemas.microsoft.com/office/drawing/2014/main" id="{C0850173-262E-B8E7-0805-FFF1AF67E213}"/>
              </a:ext>
            </a:extLst>
          </p:cNvPr>
          <p:cNvSpPr txBox="1"/>
          <p:nvPr/>
        </p:nvSpPr>
        <p:spPr>
          <a:xfrm>
            <a:off x="4521651" y="6236794"/>
            <a:ext cx="3787257" cy="52322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
                <a:srgbClr val="000000"/>
              </a:buClr>
              <a:buSzTx/>
              <a:buFont typeface="Arial"/>
              <a:buNone/>
              <a:tabLst/>
              <a:defRPr/>
            </a:pPr>
            <a:r>
              <a:rPr kumimoji="1" lang="en-US" altLang="ja-JP" sz="1400" b="0" i="1" u="none" strike="noStrike" kern="0" cap="none" spc="0" normalizeH="0" baseline="0" noProof="0" dirty="0">
                <a:ln>
                  <a:noFill/>
                </a:ln>
                <a:solidFill>
                  <a:srgbClr val="002060"/>
                </a:solidFill>
                <a:effectLst/>
                <a:uLnTx/>
                <a:uFillTx/>
                <a:latin typeface="Arial"/>
                <a:ea typeface="ＭＳ Ｐゴシック" charset="-128"/>
                <a:cs typeface="Arial"/>
                <a:sym typeface="Arial"/>
              </a:rPr>
              <a:t>https://www.eorc.jaxa.jp/GOSAT/GHGs_Vical/index.html</a:t>
            </a:r>
            <a:endParaRPr kumimoji="1" lang="ja-JP" altLang="en-US" sz="1400" b="0" i="1" u="none" strike="noStrike" kern="0" cap="none" spc="0" normalizeH="0" baseline="0" noProof="0" dirty="0">
              <a:ln>
                <a:noFill/>
              </a:ln>
              <a:solidFill>
                <a:srgbClr val="002060"/>
              </a:solidFill>
              <a:effectLst/>
              <a:uLnTx/>
              <a:uFillTx/>
              <a:latin typeface="Arial"/>
              <a:ea typeface="ＭＳ Ｐゴシック" charset="-128"/>
              <a:cs typeface="Arial"/>
              <a:sym typeface="Arial"/>
            </a:endParaRPr>
          </a:p>
        </p:txBody>
      </p:sp>
      <p:pic>
        <p:nvPicPr>
          <p:cNvPr id="28" name="図 27">
            <a:extLst>
              <a:ext uri="{FF2B5EF4-FFF2-40B4-BE49-F238E27FC236}">
                <a16:creationId xmlns:a16="http://schemas.microsoft.com/office/drawing/2014/main" id="{B8E38DFC-037F-EB70-E198-5BF1E0A61F59}"/>
              </a:ext>
            </a:extLst>
          </p:cNvPr>
          <p:cNvPicPr>
            <a:picLocks noChangeAspect="1"/>
          </p:cNvPicPr>
          <p:nvPr/>
        </p:nvPicPr>
        <p:blipFill>
          <a:blip r:embed="rId12"/>
          <a:srcRect l="4357" r="8487"/>
          <a:stretch>
            <a:fillRect/>
          </a:stretch>
        </p:blipFill>
        <p:spPr>
          <a:xfrm>
            <a:off x="180777" y="2406637"/>
            <a:ext cx="4231799" cy="2096000"/>
          </a:xfrm>
          <a:prstGeom prst="rect">
            <a:avLst/>
          </a:prstGeom>
        </p:spPr>
      </p:pic>
      <p:sp>
        <p:nvSpPr>
          <p:cNvPr id="29" name="テキスト ボックス 28">
            <a:extLst>
              <a:ext uri="{FF2B5EF4-FFF2-40B4-BE49-F238E27FC236}">
                <a16:creationId xmlns:a16="http://schemas.microsoft.com/office/drawing/2014/main" id="{546C76F7-6CAA-A0A1-3222-9D9AC0ECA9D1}"/>
              </a:ext>
            </a:extLst>
          </p:cNvPr>
          <p:cNvSpPr txBox="1"/>
          <p:nvPr/>
        </p:nvSpPr>
        <p:spPr>
          <a:xfrm>
            <a:off x="4869409" y="2106813"/>
            <a:ext cx="3156438" cy="338554"/>
          </a:xfrm>
          <a:prstGeom prst="rect">
            <a:avLst/>
          </a:prstGeom>
          <a:noFill/>
        </p:spPr>
        <p:txBody>
          <a:bodyPr wrap="square" rtlCol="0">
            <a:spAutoFit/>
          </a:bodyPr>
          <a:lstStyle/>
          <a:p>
            <a:r>
              <a:rPr kumimoji="1" lang="en-US" altLang="ja-JP" sz="1600" dirty="0"/>
              <a:t>Vi-</a:t>
            </a:r>
            <a:r>
              <a:rPr kumimoji="1" lang="en-US" altLang="ja-JP" sz="1600" dirty="0" err="1"/>
              <a:t>cal</a:t>
            </a:r>
            <a:r>
              <a:rPr kumimoji="1" lang="en-US" altLang="ja-JP" sz="1600" dirty="0"/>
              <a:t> portal site for GHG sensors</a:t>
            </a:r>
            <a:endParaRPr kumimoji="1" lang="ja-JP" altLang="en-US" sz="1600" dirty="0"/>
          </a:p>
        </p:txBody>
      </p:sp>
      <p:sp>
        <p:nvSpPr>
          <p:cNvPr id="30" name="テキスト ボックス 29">
            <a:extLst>
              <a:ext uri="{FF2B5EF4-FFF2-40B4-BE49-F238E27FC236}">
                <a16:creationId xmlns:a16="http://schemas.microsoft.com/office/drawing/2014/main" id="{4F15D3A3-D0B6-FE09-5054-F5B2A2FE7EC3}"/>
              </a:ext>
            </a:extLst>
          </p:cNvPr>
          <p:cNvSpPr txBox="1"/>
          <p:nvPr/>
        </p:nvSpPr>
        <p:spPr>
          <a:xfrm>
            <a:off x="8417987" y="2082660"/>
            <a:ext cx="3593236" cy="338554"/>
          </a:xfrm>
          <a:prstGeom prst="rect">
            <a:avLst/>
          </a:prstGeom>
          <a:noFill/>
        </p:spPr>
        <p:txBody>
          <a:bodyPr wrap="square" rtlCol="0">
            <a:spAutoFit/>
          </a:bodyPr>
          <a:lstStyle/>
          <a:p>
            <a:r>
              <a:rPr kumimoji="1" lang="en-US" altLang="ja-JP" sz="1600" dirty="0"/>
              <a:t>Match-up viewer site for GHG sensors</a:t>
            </a:r>
            <a:endParaRPr kumimoji="1" lang="ja-JP" altLang="en-US" sz="1600" dirty="0"/>
          </a:p>
        </p:txBody>
      </p:sp>
      <p:sp>
        <p:nvSpPr>
          <p:cNvPr id="31" name="テキスト ボックス 30">
            <a:extLst>
              <a:ext uri="{FF2B5EF4-FFF2-40B4-BE49-F238E27FC236}">
                <a16:creationId xmlns:a16="http://schemas.microsoft.com/office/drawing/2014/main" id="{9A5B7A04-35B2-BD03-5597-C22FA1B68F7A}"/>
              </a:ext>
            </a:extLst>
          </p:cNvPr>
          <p:cNvSpPr txBox="1"/>
          <p:nvPr/>
        </p:nvSpPr>
        <p:spPr>
          <a:xfrm>
            <a:off x="921105" y="2101035"/>
            <a:ext cx="2975466" cy="338554"/>
          </a:xfrm>
          <a:prstGeom prst="rect">
            <a:avLst/>
          </a:prstGeom>
          <a:noFill/>
        </p:spPr>
        <p:txBody>
          <a:bodyPr wrap="square" rtlCol="0">
            <a:spAutoFit/>
          </a:bodyPr>
          <a:lstStyle/>
          <a:p>
            <a:r>
              <a:rPr kumimoji="1" lang="en-US" altLang="ja-JP" sz="1600" dirty="0"/>
              <a:t>Vi-</a:t>
            </a:r>
            <a:r>
              <a:rPr kumimoji="1" lang="en-US" altLang="ja-JP" sz="1600" dirty="0" err="1"/>
              <a:t>cal</a:t>
            </a:r>
            <a:r>
              <a:rPr kumimoji="1" lang="en-US" altLang="ja-JP" sz="1600" dirty="0"/>
              <a:t> results of 6 GHG sensors </a:t>
            </a:r>
            <a:endParaRPr kumimoji="1" lang="ja-JP" altLang="en-US" sz="1600" dirty="0"/>
          </a:p>
        </p:txBody>
      </p:sp>
      <p:sp>
        <p:nvSpPr>
          <p:cNvPr id="32" name="テキスト ボックス 31">
            <a:extLst>
              <a:ext uri="{FF2B5EF4-FFF2-40B4-BE49-F238E27FC236}">
                <a16:creationId xmlns:a16="http://schemas.microsoft.com/office/drawing/2014/main" id="{AC39B877-B8D2-F450-40C2-D351F38A2537}"/>
              </a:ext>
            </a:extLst>
          </p:cNvPr>
          <p:cNvSpPr txBox="1"/>
          <p:nvPr/>
        </p:nvSpPr>
        <p:spPr>
          <a:xfrm>
            <a:off x="180777" y="4545655"/>
            <a:ext cx="4511512" cy="338554"/>
          </a:xfrm>
          <a:prstGeom prst="rect">
            <a:avLst/>
          </a:prstGeom>
          <a:noFill/>
        </p:spPr>
        <p:txBody>
          <a:bodyPr wrap="square" rtlCol="0">
            <a:spAutoFit/>
          </a:bodyPr>
          <a:lstStyle/>
          <a:p>
            <a:r>
              <a:rPr kumimoji="1" lang="en-US" altLang="ja-JP" sz="1600" dirty="0"/>
              <a:t>Match-up results of GOSAT-OCO2 O2A radiance</a:t>
            </a:r>
            <a:endParaRPr kumimoji="1" lang="ja-JP" altLang="en-US" sz="1600" dirty="0"/>
          </a:p>
        </p:txBody>
      </p:sp>
      <p:sp>
        <p:nvSpPr>
          <p:cNvPr id="33" name="テキスト ボックス 32">
            <a:extLst>
              <a:ext uri="{FF2B5EF4-FFF2-40B4-BE49-F238E27FC236}">
                <a16:creationId xmlns:a16="http://schemas.microsoft.com/office/drawing/2014/main" id="{02F29FA4-3A03-0FB3-7D5A-38CA9ECCD32C}"/>
              </a:ext>
            </a:extLst>
          </p:cNvPr>
          <p:cNvSpPr txBox="1"/>
          <p:nvPr/>
        </p:nvSpPr>
        <p:spPr>
          <a:xfrm>
            <a:off x="1405766" y="4974104"/>
            <a:ext cx="2006143" cy="276999"/>
          </a:xfrm>
          <a:prstGeom prst="rect">
            <a:avLst/>
          </a:prstGeom>
          <a:noFill/>
        </p:spPr>
        <p:txBody>
          <a:bodyPr wrap="square" rtlCol="0">
            <a:spAutoFit/>
          </a:bodyPr>
          <a:lstStyle/>
          <a:p>
            <a:r>
              <a:rPr kumimoji="1" lang="en-US" altLang="ja-JP" sz="1200" dirty="0"/>
              <a:t>GOSAT V300 vs OCO-2 V11</a:t>
            </a:r>
            <a:endParaRPr kumimoji="1" lang="ja-JP" altLang="en-US" sz="1200" dirty="0"/>
          </a:p>
        </p:txBody>
      </p:sp>
      <p:pic>
        <p:nvPicPr>
          <p:cNvPr id="5" name="オーディオ 4">
            <a:hlinkClick r:id="" action="ppaction://media"/>
            <a:extLst>
              <a:ext uri="{FF2B5EF4-FFF2-40B4-BE49-F238E27FC236}">
                <a16:creationId xmlns:a16="http://schemas.microsoft.com/office/drawing/2014/main" id="{D3C02C28-9460-90C7-6839-876C15C97A88}"/>
              </a:ext>
            </a:extLst>
          </p:cNvPr>
          <p:cNvPicPr>
            <a:picLocks noChangeAspect="1"/>
          </p:cNvPicPr>
          <p:nvPr>
            <a:audioFile r:link="rId2"/>
            <p:extLst>
              <p:ext uri="{DAA4B4D4-6D71-4841-9C94-3DE7FCFB9230}">
                <p14:media xmlns:p14="http://schemas.microsoft.com/office/powerpoint/2010/main" r:embed="rId1"/>
              </p:ext>
            </p:extLst>
          </p:nvPr>
        </p:nvPicPr>
        <p:blipFill>
          <a:blip r:embed="rId13"/>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516630108"/>
      </p:ext>
    </p:extLst>
  </p:cSld>
  <p:clrMapOvr>
    <a:masterClrMapping/>
  </p:clrMapOvr>
  <mc:AlternateContent xmlns:mc="http://schemas.openxmlformats.org/markup-compatibility/2006">
    <mc:Choice xmlns:p14="http://schemas.microsoft.com/office/powerpoint/2010/main" Requires="p14">
      <p:transition spd="slow" p14:dur="2000" advTm="52701"/>
    </mc:Choice>
    <mc:Fallback>
      <p:transition spd="slow" advTm="527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p:ext uri="{3A86A75C-4F4B-4683-9AE1-C65F6400EC91}">
      <p14:laserTraceLst xmlns:p14="http://schemas.microsoft.com/office/powerpoint/2010/main">
        <p14:tracePtLst>
          <p14:tracePt t="10767" x="9199563" y="381000"/>
          <p14:tracePt t="10781" x="8797925" y="592138"/>
          <p14:tracePt t="10797" x="8034338" y="944563"/>
          <p14:tracePt t="10819" x="7140575" y="1385888"/>
          <p14:tracePt t="10836" x="6848475" y="1566863"/>
          <p14:tracePt t="10852" x="6648450" y="1717675"/>
          <p14:tracePt t="10867" x="6497638" y="1817688"/>
          <p14:tracePt t="10883" x="6367463" y="1887538"/>
          <p14:tracePt t="10898" x="6237288" y="1957388"/>
          <p14:tracePt t="10915" x="6096000" y="2047875"/>
          <p14:tracePt t="10935" x="5935663" y="2119313"/>
          <p14:tracePt t="10937" x="5845175" y="2159000"/>
          <p14:tracePt t="10950" x="5745163" y="2209800"/>
          <p14:tracePt t="10969" x="5453063" y="2339975"/>
          <p14:tracePt t="10984" x="5272088" y="2409825"/>
          <p14:tracePt t="11002" x="5141913" y="2460625"/>
          <p14:tracePt t="11016" x="5041900" y="2479675"/>
          <p14:tracePt t="11032" x="4970463" y="2479675"/>
          <p14:tracePt t="11049" x="4911725" y="2479675"/>
          <p14:tracePt t="11065" x="4860925" y="2479675"/>
          <p14:tracePt t="11082" x="4821238" y="2479675"/>
          <p14:tracePt t="11098" x="4800600" y="2479675"/>
          <p14:tracePt t="11115" x="4779963" y="2479675"/>
          <p14:tracePt t="11131" x="4760913" y="2470150"/>
          <p14:tracePt t="11149" x="4749800" y="2470150"/>
          <p14:tracePt t="11168" x="4740275" y="2470150"/>
          <p14:tracePt t="11248" x="4740275" y="2460625"/>
          <p14:tracePt t="11448" x="4740275" y="2439988"/>
          <p14:tracePt t="11459" x="4760913" y="2409825"/>
          <p14:tracePt t="11468" x="4791075" y="2370138"/>
          <p14:tracePt t="11483" x="4921250" y="2249488"/>
          <p14:tracePt t="11504" x="5283200" y="2008188"/>
          <p14:tracePt t="11516" x="5443538" y="1917700"/>
          <p14:tracePt t="11533" x="5805488" y="1736725"/>
          <p14:tracePt t="11552" x="6316663" y="1566863"/>
          <p14:tracePt t="11568" x="6618288" y="1525588"/>
          <p14:tracePt t="11585" x="6889750" y="1506538"/>
          <p14:tracePt t="11602" x="7119938" y="1506538"/>
          <p14:tracePt t="11617" x="7310438" y="1506538"/>
          <p14:tracePt t="11635" x="7431088" y="1506538"/>
          <p14:tracePt t="11651" x="7502525" y="1525588"/>
          <p14:tracePt t="11671" x="7521575" y="1536700"/>
          <p14:tracePt t="11685" x="7532688" y="1546225"/>
          <p14:tracePt t="11703" x="7532688" y="1555750"/>
          <p14:tracePt t="11736" x="7542213" y="1566863"/>
          <p14:tracePt t="11745" x="7551738" y="1566863"/>
          <p14:tracePt t="11753" x="7551738" y="1576388"/>
          <p14:tracePt t="11767" x="7562850" y="1576388"/>
          <p14:tracePt t="11782" x="7572375" y="1585913"/>
          <p14:tracePt t="11808" x="7572375" y="1597025"/>
          <p14:tracePt t="12272" x="7572375" y="1606550"/>
          <p14:tracePt t="12280" x="7562850" y="1606550"/>
          <p14:tracePt t="12312" x="7542213" y="1616075"/>
          <p14:tracePt t="12319" x="7521575" y="1616075"/>
          <p14:tracePt t="12416" x="7512050" y="1616075"/>
          <p14:tracePt t="12440" x="7502525" y="1616075"/>
          <p14:tracePt t="12448" x="7491413" y="1616075"/>
          <p14:tracePt t="18379" x="7481888" y="1616075"/>
          <p14:tracePt t="18411" x="7472363" y="1616075"/>
          <p14:tracePt t="18433" x="7461250" y="1627188"/>
          <p14:tracePt t="18441" x="7451725" y="1627188"/>
          <p14:tracePt t="23004" x="7451725" y="1646238"/>
          <p14:tracePt t="23110" x="7442200" y="1657350"/>
          <p14:tracePt t="23123" x="7442200" y="1666875"/>
          <p14:tracePt t="23130" x="7442200" y="1676400"/>
          <p14:tracePt t="23145" x="7431088" y="1687513"/>
          <p14:tracePt t="23158" x="7421563" y="1687513"/>
          <p14:tracePt t="23176" x="7412038" y="1697038"/>
          <p14:tracePt t="23192" x="7412038" y="1706563"/>
          <p14:tracePt t="23208" x="7412038" y="1717675"/>
          <p14:tracePt t="23232" x="7400925" y="1727200"/>
          <p14:tracePt t="23248" x="7400925" y="1736725"/>
          <p14:tracePt t="23264" x="7400925" y="1747838"/>
          <p14:tracePt t="23304" x="7400925" y="1757363"/>
          <p14:tracePt t="23319" x="7391400" y="1757363"/>
          <p14:tracePt t="23327" x="7391400" y="1766888"/>
          <p14:tracePt t="23344" x="7381875" y="1766888"/>
          <p14:tracePt t="23370" x="7370763" y="1766888"/>
          <p14:tracePt t="23384" x="7370763" y="1778000"/>
          <p14:tracePt t="23392" x="7361238" y="1787525"/>
          <p14:tracePt t="23412" x="7361238" y="1797050"/>
          <p14:tracePt t="23431" x="7351713" y="1808163"/>
          <p14:tracePt t="23442" x="7340600" y="1817688"/>
          <p14:tracePt t="23458" x="7321550" y="1827213"/>
          <p14:tracePt t="23476" x="7291388" y="1847850"/>
          <p14:tracePt t="23492" x="7261225" y="1878013"/>
          <p14:tracePt t="23509" x="7210425" y="1917700"/>
          <p14:tracePt t="23526" x="7100888" y="1968500"/>
          <p14:tracePt t="23541" x="6969125" y="2017713"/>
          <p14:tracePt t="23561" x="6778625" y="2119313"/>
          <p14:tracePt t="23578" x="6608763" y="2198688"/>
          <p14:tracePt t="23595" x="6467475" y="2268538"/>
          <p14:tracePt t="23610" x="6337300" y="2339975"/>
          <p14:tracePt t="23632" x="6135688" y="2439988"/>
          <p14:tracePt t="23641" x="6075363" y="2470150"/>
          <p14:tracePt t="23664" x="5884863" y="2540000"/>
          <p14:tracePt t="23678" x="5824538" y="2560638"/>
          <p14:tracePt t="23692" x="5745163" y="2581275"/>
          <p14:tracePt t="23709" x="5684838" y="2611438"/>
          <p14:tracePt t="23725" x="5654675" y="2611438"/>
          <p14:tracePt t="23743" x="5613400" y="2630488"/>
          <p14:tracePt t="23758" x="5594350" y="2630488"/>
          <p14:tracePt t="23776" x="5573713" y="2640013"/>
          <p14:tracePt t="23792" x="5564188" y="2640013"/>
          <p14:tracePt t="23814" x="5553075" y="2640013"/>
          <p14:tracePt t="23828" x="5543550" y="2651125"/>
          <p14:tracePt t="23846" x="5534025" y="2651125"/>
          <p14:tracePt t="23858" x="5503863" y="2660650"/>
          <p14:tracePt t="23875" x="5483225" y="2660650"/>
          <p14:tracePt t="23894" x="5432425" y="2681288"/>
          <p14:tracePt t="23914" x="5322888" y="2741613"/>
          <p14:tracePt t="23931" x="5253038" y="2781300"/>
          <p14:tracePt t="23946" x="5162550" y="2841625"/>
          <p14:tracePt t="23962" x="5051425" y="2901950"/>
          <p14:tracePt t="23976" x="4951413" y="2982913"/>
          <p14:tracePt t="23992" x="4800600" y="3082925"/>
          <p14:tracePt t="24009" x="4640263" y="3182938"/>
          <p14:tracePt t="24025" x="4478338" y="3313113"/>
          <p14:tracePt t="24042" x="4338638" y="3433763"/>
          <p14:tracePt t="24060" x="4227513" y="3533775"/>
          <p14:tracePt t="24077" x="4178300" y="3624263"/>
          <p14:tracePt t="24093" x="4117975" y="3695700"/>
          <p14:tracePt t="24112" x="4037013" y="3816350"/>
          <p14:tracePt t="24129" x="3986213" y="3916363"/>
          <p14:tracePt t="24144" x="3927475" y="4025900"/>
          <p14:tracePt t="24165" x="3897313" y="4086225"/>
          <p14:tracePt t="24178" x="3867150" y="4146550"/>
          <p14:tracePt t="24191" x="3846513" y="4176713"/>
          <p14:tracePt t="24210" x="3816350" y="4227513"/>
          <p14:tracePt t="24227" x="3756025" y="4348163"/>
          <p14:tracePt t="24243" x="3705225" y="4418013"/>
          <p14:tracePt t="24259" x="3675063" y="4457700"/>
          <p14:tracePt t="24276" x="3665538" y="4478338"/>
          <p14:tracePt t="24295" x="3656013" y="4478338"/>
          <p14:tracePt t="24352" x="3656013" y="4487863"/>
          <p14:tracePt t="24392" x="3656013" y="4498975"/>
          <p14:tracePt t="24400" x="3665538" y="4498975"/>
          <p14:tracePt t="24409" x="3695700" y="4498975"/>
          <p14:tracePt t="24427" x="3795713" y="4498975"/>
          <p14:tracePt t="24443" x="3976688" y="4498975"/>
          <p14:tracePt t="24460" x="4106863" y="4498975"/>
          <p14:tracePt t="24476" x="4208463" y="4498975"/>
          <p14:tracePt t="24493" x="4248150" y="4478338"/>
          <p14:tracePt t="24509" x="4278313" y="4457700"/>
          <p14:tracePt t="24526" x="4298950" y="4448175"/>
          <p14:tracePt t="24546" x="4318000" y="4438650"/>
          <p14:tracePt t="24564" x="4338638" y="4418013"/>
          <p14:tracePt t="24579" x="4348163" y="4408488"/>
          <p14:tracePt t="24596" x="4359275" y="4397375"/>
          <p14:tracePt t="24634" x="4368800" y="4387850"/>
          <p14:tracePt t="24648" x="4378325" y="4378325"/>
          <p14:tracePt t="24657" x="4378325" y="4367213"/>
          <p14:tracePt t="24665" x="4389438" y="4357688"/>
          <p14:tracePt t="24680" x="4398963" y="4348163"/>
          <p14:tracePt t="27709" x="4398963" y="4357688"/>
          <p14:tracePt t="27951" x="4398963" y="4367213"/>
          <p14:tracePt t="28062" x="4398963" y="4378325"/>
          <p14:tracePt t="28071" x="4408488" y="4378325"/>
          <p14:tracePt t="28080" x="4408488" y="4387850"/>
          <p14:tracePt t="28096" x="4419600" y="4397375"/>
          <p14:tracePt t="28117" x="4429125" y="4408488"/>
          <p14:tracePt t="28133" x="4438650" y="4418013"/>
          <p14:tracePt t="28147" x="4449763" y="4418013"/>
          <p14:tracePt t="28163" x="4478338" y="4438650"/>
          <p14:tracePt t="28179" x="4508500" y="4448175"/>
          <p14:tracePt t="28196" x="4538663" y="4468813"/>
          <p14:tracePt t="28213" x="4589463" y="4498975"/>
          <p14:tracePt t="28229" x="4640263" y="4508500"/>
          <p14:tracePt t="28248" x="4730750" y="4529138"/>
          <p14:tracePt t="28264" x="4779963" y="4529138"/>
          <p14:tracePt t="28281" x="4821238" y="4529138"/>
          <p14:tracePt t="28302" x="4830763" y="4529138"/>
          <p14:tracePt t="28303" x="4840288" y="4529138"/>
          <p14:tracePt t="28313" x="4860925" y="4529138"/>
          <p14:tracePt t="28330" x="4891088" y="4529138"/>
          <p14:tracePt t="28350" x="4981575" y="4529138"/>
          <p14:tracePt t="28365" x="5011738" y="4529138"/>
          <p14:tracePt t="28366" x="5051425" y="4529138"/>
          <p14:tracePt t="28380" x="5091113" y="4529138"/>
          <p14:tracePt t="28396" x="5192713" y="4529138"/>
          <p14:tracePt t="28414" x="5272088" y="4529138"/>
          <p14:tracePt t="28415" x="5313363" y="4529138"/>
          <p14:tracePt t="28435" x="5373688" y="4529138"/>
          <p14:tracePt t="28448" x="5432425" y="4529138"/>
          <p14:tracePt t="28462" x="5473700" y="4529138"/>
          <p14:tracePt t="28495" x="5483225" y="4529138"/>
          <p14:tracePt t="28630" x="5483225" y="4518025"/>
          <p14:tracePt t="28671" x="5483225" y="4508500"/>
          <p14:tracePt t="28678" x="5483225" y="4498975"/>
          <p14:tracePt t="28702" x="5483225" y="4487863"/>
          <p14:tracePt t="28763" x="5492750" y="4487863"/>
          <p14:tracePt t="28782" x="5503863" y="4487863"/>
          <p14:tracePt t="28790" x="5522913" y="4487863"/>
          <p14:tracePt t="28798" x="5543550" y="4487863"/>
          <p14:tracePt t="28815" x="5583238" y="4487863"/>
          <p14:tracePt t="28829" x="5603875" y="4498975"/>
          <p14:tracePt t="28848" x="5654675" y="4498975"/>
          <p14:tracePt t="28863" x="5673725" y="4498975"/>
          <p14:tracePt t="28880" x="5715000" y="4498975"/>
          <p14:tracePt t="28897" x="5734050" y="4498975"/>
          <p14:tracePt t="28912" x="5764213" y="4498975"/>
          <p14:tracePt t="28929" x="5784850" y="4498975"/>
          <p14:tracePt t="28947" x="5815013" y="4498975"/>
          <p14:tracePt t="28962" x="5835650" y="4508500"/>
          <p14:tracePt t="28980" x="5854700" y="4508500"/>
          <p14:tracePt t="29156" x="5875338" y="4508500"/>
          <p14:tracePt t="29164" x="5884863" y="4508500"/>
          <p14:tracePt t="29172" x="5894388" y="4508500"/>
          <p14:tracePt t="29181" x="5915025" y="4518025"/>
          <p14:tracePt t="29197" x="5975350" y="4529138"/>
          <p14:tracePt t="29212" x="6156325" y="4578350"/>
          <p14:tracePt t="29231" x="6307138" y="4619625"/>
          <p14:tracePt t="29248" x="6416675" y="4638675"/>
          <p14:tracePt t="29264" x="6467475" y="4648200"/>
          <p14:tracePt t="29281" x="6497638" y="4659313"/>
          <p14:tracePt t="29299" x="6527800" y="4678363"/>
          <p14:tracePt t="29316" x="6537325" y="4708525"/>
          <p14:tracePt t="29332" x="6548438" y="4749800"/>
          <p14:tracePt t="29347" x="6557963" y="4779963"/>
          <p14:tracePt t="29364" x="6567488" y="4859338"/>
          <p14:tracePt t="29382" x="6578600" y="4900613"/>
          <p14:tracePt t="29399" x="6578600" y="4940300"/>
          <p14:tracePt t="29416" x="6578600" y="4991100"/>
          <p14:tracePt t="29437" x="6578600" y="5040313"/>
          <p14:tracePt t="29447" x="6578600" y="5049838"/>
          <p14:tracePt t="29465" x="6578600" y="5070475"/>
          <p14:tracePt t="29492" x="6578600" y="5080000"/>
          <p14:tracePt t="29516" x="6578600" y="5091113"/>
          <p14:tracePt t="29541" x="6578600" y="5100638"/>
          <p14:tracePt t="29556" x="6578600" y="5110163"/>
          <p14:tracePt t="29589" x="6578600" y="5121275"/>
          <p14:tracePt t="29596" x="6578600" y="5130800"/>
          <p14:tracePt t="29603" x="6578600" y="5140325"/>
          <p14:tracePt t="29614" x="6578600" y="5151438"/>
          <p14:tracePt t="29632" x="6578600" y="5181600"/>
          <p14:tracePt t="29647" x="6578600" y="5221288"/>
          <p14:tracePt t="29663" x="6578600" y="5272088"/>
          <p14:tracePt t="29681" x="6597650" y="5302250"/>
          <p14:tracePt t="29696" x="6618288" y="5311775"/>
          <p14:tracePt t="29715" x="6627813" y="5311775"/>
          <p14:tracePt t="29731" x="6648450" y="5311775"/>
          <p14:tracePt t="29836" x="6657975" y="5311775"/>
          <p14:tracePt t="29845" x="6657975" y="5302250"/>
          <p14:tracePt t="29853" x="6657975" y="5281613"/>
          <p14:tracePt t="29863" x="6657975" y="5251450"/>
          <p14:tracePt t="29880" x="6638925" y="5151438"/>
          <p14:tracePt t="29897" x="6518275" y="4991100"/>
          <p14:tracePt t="29914" x="6376988" y="4840288"/>
          <p14:tracePt t="29930" x="6256338" y="4689475"/>
          <p14:tracePt t="29948" x="6135688" y="4529138"/>
          <p14:tracePt t="29965" x="6065838" y="4468813"/>
          <p14:tracePt t="29981" x="5975350" y="4418013"/>
          <p14:tracePt t="30000" x="5884863" y="4397375"/>
          <p14:tracePt t="30015" x="5794375" y="4397375"/>
          <p14:tracePt t="30032" x="5715000" y="4397375"/>
          <p14:tracePt t="30050" x="5624513" y="4427538"/>
          <p14:tracePt t="30065" x="5564188" y="4448175"/>
          <p14:tracePt t="30082" x="5534025" y="4468813"/>
          <p14:tracePt t="30152" x="5522913" y="4468813"/>
          <p14:tracePt t="30170" x="5522913" y="4457700"/>
          <p14:tracePt t="30172" x="5522913" y="4438650"/>
          <p14:tracePt t="30180" x="5522913" y="4408488"/>
          <p14:tracePt t="30198" x="5553075" y="4306888"/>
          <p14:tracePt t="30214" x="5643563" y="4157663"/>
          <p14:tracePt t="30231" x="5775325" y="4046538"/>
          <p14:tracePt t="30251" x="5884863" y="3956050"/>
          <p14:tracePt t="30266" x="5984875" y="3925888"/>
          <p14:tracePt t="30284" x="6086475" y="3916363"/>
          <p14:tracePt t="30302" x="6165850" y="3916363"/>
          <p14:tracePt t="30316" x="6297613" y="3956050"/>
          <p14:tracePt t="30335" x="6507163" y="4056063"/>
          <p14:tracePt t="30350" x="6718300" y="4167188"/>
          <p14:tracePt t="30369" x="6878638" y="4276725"/>
          <p14:tracePt t="30386" x="7010400" y="4378325"/>
          <p14:tracePt t="30400" x="7059613" y="4427538"/>
          <p14:tracePt t="30418" x="7080250" y="4457700"/>
          <p14:tracePt t="30437" x="7100888" y="4529138"/>
          <p14:tracePt t="30449" x="7100888" y="4559300"/>
          <p14:tracePt t="30465" x="7110413" y="4619625"/>
          <p14:tracePt t="30483" x="7110413" y="4678363"/>
          <p14:tracePt t="30497" x="7110413" y="4738688"/>
          <p14:tracePt t="30514" x="7110413" y="4810125"/>
          <p14:tracePt t="30533" x="6980238" y="4949825"/>
          <p14:tracePt t="30553" x="6889750" y="5010150"/>
          <p14:tracePt t="30565" x="6778625" y="5091113"/>
          <p14:tracePt t="30585" x="6657975" y="5151438"/>
          <p14:tracePt t="30600" x="6527800" y="5200650"/>
          <p14:tracePt t="30618" x="6367463" y="5241925"/>
          <p14:tracePt t="30632" x="6116638" y="5281613"/>
          <p14:tracePt t="30647" x="5784850" y="5302250"/>
          <p14:tracePt t="30664" x="5492750" y="5302250"/>
          <p14:tracePt t="30681" x="5322888" y="5302250"/>
          <p14:tracePt t="30698" x="5302250" y="5281613"/>
          <p14:tracePt t="30715" x="5292725" y="5251450"/>
          <p14:tracePt t="30737" x="5272088" y="5160963"/>
          <p14:tracePt t="30750" x="5241925" y="5070475"/>
          <p14:tracePt t="30769" x="5222875" y="4949825"/>
          <p14:tracePt t="30784" x="5222875" y="4810125"/>
          <p14:tracePt t="30806" x="5262563" y="4578350"/>
          <p14:tracePt t="30815" x="5302250" y="4508500"/>
          <p14:tracePt t="30833" x="5362575" y="4387850"/>
          <p14:tracePt t="30849" x="5422900" y="4306888"/>
          <p14:tracePt t="30869" x="5543550" y="4237038"/>
          <p14:tracePt t="30882" x="5613400" y="4217988"/>
          <p14:tracePt t="30898" x="5734050" y="4187825"/>
          <p14:tracePt t="30914" x="5845175" y="4176713"/>
          <p14:tracePt t="30932" x="5915025" y="4176713"/>
          <p14:tracePt t="30949" x="5935663" y="4176713"/>
          <p14:tracePt t="30997" x="5935663" y="4197350"/>
          <p14:tracePt t="31028" x="5935663" y="4206875"/>
          <p14:tracePt t="31051" x="5935663" y="4217988"/>
          <p14:tracePt t="31067" x="5935663" y="4227513"/>
          <p14:tracePt t="31185" x="5945188" y="4206875"/>
          <p14:tracePt t="31188" x="5954713" y="4187825"/>
          <p14:tracePt t="31200" x="5965825" y="4167188"/>
          <p14:tracePt t="31219" x="6065838" y="4086225"/>
          <p14:tracePt t="31232" x="6146800" y="4046538"/>
          <p14:tracePt t="31250" x="6376988" y="3986213"/>
          <p14:tracePt t="31268" x="6778625" y="3946525"/>
          <p14:tracePt t="31282" x="6848475" y="3946525"/>
          <p14:tracePt t="31299" x="6950075" y="3995738"/>
          <p14:tracePt t="31317" x="6959600" y="4056063"/>
          <p14:tracePt t="31334" x="6959600" y="4116388"/>
          <p14:tracePt t="31352" x="6969125" y="4217988"/>
          <p14:tracePt t="31364" x="6989763" y="4297363"/>
          <p14:tracePt t="31382" x="7010400" y="4367213"/>
          <p14:tracePt t="31399" x="7010400" y="4438650"/>
          <p14:tracePt t="31414" x="7019925" y="4498975"/>
          <p14:tracePt t="31431" x="7019925" y="4529138"/>
          <p14:tracePt t="31449" x="7029450" y="4548188"/>
          <p14:tracePt t="31469" x="7029450" y="4578350"/>
          <p14:tracePt t="31494" x="7029450" y="4589463"/>
          <p14:tracePt t="31508" x="7029450" y="4598988"/>
          <p14:tracePt t="31524" x="7029450" y="4608513"/>
          <p14:tracePt t="31539" x="7029450" y="4619625"/>
          <p14:tracePt t="31949" x="7040563" y="4619625"/>
          <p14:tracePt t="33159" x="7040563" y="4629150"/>
          <p14:tracePt t="33162" x="7029450" y="4638675"/>
          <p14:tracePt t="33171" x="7029450" y="4648200"/>
          <p14:tracePt t="33729" x="7029450" y="4659313"/>
          <p14:tracePt t="33737" x="7029450" y="4678363"/>
          <p14:tracePt t="33752" x="7019925" y="4689475"/>
          <p14:tracePt t="33767" x="7010400" y="4729163"/>
          <p14:tracePt t="33786" x="6999288" y="4789488"/>
          <p14:tracePt t="33802" x="6999288" y="4819650"/>
          <p14:tracePt t="33821" x="6989763" y="4840288"/>
          <p14:tracePt t="33834" x="6989763" y="4849813"/>
          <p14:tracePt t="33855" x="6989763" y="4870450"/>
          <p14:tracePt t="33868" x="6989763" y="4889500"/>
          <p14:tracePt t="33886" x="7040563" y="4940300"/>
          <p14:tracePt t="33901" x="7089775" y="4970463"/>
          <p14:tracePt t="33923" x="7261225" y="5060950"/>
          <p14:tracePt t="33934" x="7321550" y="5070475"/>
          <p14:tracePt t="33952" x="7431088" y="5100638"/>
          <p14:tracePt t="33972" x="7612063" y="5130800"/>
          <p14:tracePt t="33983" x="7672388" y="5130800"/>
          <p14:tracePt t="34000" x="7793038" y="5130800"/>
          <p14:tracePt t="34018" x="8024813" y="5130800"/>
          <p14:tracePt t="34034" x="8115300" y="5130800"/>
          <p14:tracePt t="34051" x="8164513" y="5130800"/>
          <p14:tracePt t="34068" x="8194675" y="5130800"/>
          <p14:tracePt t="34084" x="8215313" y="5130800"/>
          <p14:tracePt t="34100" x="8255000" y="5130800"/>
          <p14:tracePt t="34119" x="8315325" y="5091113"/>
          <p14:tracePt t="34136" x="8415338" y="5049838"/>
          <p14:tracePt t="34151" x="8505825" y="5010150"/>
          <p14:tracePt t="34169" x="8566150" y="4979988"/>
          <p14:tracePt t="34185" x="8616950" y="4949825"/>
          <p14:tracePt t="34204" x="8667750" y="4900613"/>
          <p14:tracePt t="34218" x="8686800" y="4879975"/>
          <p14:tracePt t="34221" x="8716963" y="4870450"/>
          <p14:tracePt t="34236" x="8807450" y="4829175"/>
          <p14:tracePt t="34254" x="8907463" y="4799013"/>
          <p14:tracePt t="34272" x="9069388" y="4779963"/>
          <p14:tracePt t="34288" x="9229725" y="4768850"/>
          <p14:tracePt t="34304" x="9390063" y="4759325"/>
          <p14:tracePt t="34317" x="9550400" y="4759325"/>
          <p14:tracePt t="34335" x="9701213" y="4759325"/>
          <p14:tracePt t="34351" x="9861550" y="4759325"/>
          <p14:tracePt t="34369" x="10023475" y="4759325"/>
          <p14:tracePt t="34384" x="10133013" y="4759325"/>
          <p14:tracePt t="34401" x="10202863" y="4759325"/>
          <p14:tracePt t="34426" x="10233025" y="4759325"/>
          <p14:tracePt t="34434" x="10244138" y="4768850"/>
          <p14:tracePt t="34469" x="10253663" y="4779963"/>
          <p14:tracePt t="34492" x="10253663" y="4789488"/>
          <p14:tracePt t="34500" x="10263188" y="4789488"/>
          <p14:tracePt t="34549" x="10263188" y="4799013"/>
          <p14:tracePt t="34598" x="10263188" y="4810125"/>
          <p14:tracePt t="34620" x="10274300" y="4810125"/>
          <p14:tracePt t="34652" x="10274300" y="4819650"/>
          <p14:tracePt t="34922" x="10283825" y="4819650"/>
          <p14:tracePt t="35022" x="10283825" y="4829175"/>
          <p14:tracePt t="35055" x="10293350" y="4829175"/>
          <p14:tracePt t="35078" x="10293350" y="4840288"/>
          <p14:tracePt t="35094" x="10293350" y="4849813"/>
          <p14:tracePt t="35118" x="10293350" y="4859338"/>
          <p14:tracePt t="35134" x="10293350" y="4870450"/>
          <p14:tracePt t="35143" x="10293350" y="4879975"/>
          <p14:tracePt t="35158" x="10293350" y="4889500"/>
          <p14:tracePt t="35168" x="10293350" y="4910138"/>
          <p14:tracePt t="35185" x="10293350" y="4930775"/>
          <p14:tracePt t="35201" x="10293350" y="4960938"/>
          <p14:tracePt t="35222" x="10293350" y="4991100"/>
          <p14:tracePt t="35246" x="10293350" y="5000625"/>
          <p14:tracePt t="35261" x="10293350" y="5010150"/>
          <p14:tracePt t="38288" x="10263188" y="5010150"/>
          <p14:tracePt t="38295" x="10253663" y="5010150"/>
          <p14:tracePt t="38305" x="10244138" y="5021263"/>
          <p14:tracePt t="38320" x="10223500" y="5021263"/>
          <p14:tracePt t="38338" x="10193338" y="5021263"/>
          <p14:tracePt t="38355" x="10172700" y="5021263"/>
          <p14:tracePt t="38372" x="10133013" y="5030788"/>
          <p14:tracePt t="38388" x="10082213" y="5030788"/>
          <p14:tracePt t="38405" x="10023475" y="5040313"/>
          <p14:tracePt t="38427" x="9952038" y="5049838"/>
          <p14:tracePt t="38437" x="9932988" y="5060950"/>
          <p14:tracePt t="38459" x="9891713" y="5060950"/>
          <p14:tracePt t="38475" x="9872663" y="5060950"/>
          <p14:tracePt t="38490" x="9852025" y="5060950"/>
          <p14:tracePt t="38508" x="9842500" y="5049838"/>
          <p14:tracePt t="38525" x="9831388" y="5040313"/>
          <p14:tracePt t="38539" x="9812338" y="5010150"/>
          <p14:tracePt t="38558" x="9801225" y="4979988"/>
          <p14:tracePt t="38571" x="9801225" y="4930775"/>
          <p14:tracePt t="38588" x="9801225" y="4870450"/>
          <p14:tracePt t="38604" x="9801225" y="4819650"/>
          <p14:tracePt t="38624" x="9801225" y="4749800"/>
          <p14:tracePt t="38638" x="9801225" y="4738688"/>
          <p14:tracePt t="38655" x="9801225" y="4719638"/>
          <p14:tracePt t="43145" x="9791700" y="4729163"/>
          <p14:tracePt t="43934" x="9791700" y="4738688"/>
          <p14:tracePt t="44062" x="9791700" y="4749800"/>
          <p14:tracePt t="44069" x="9791700" y="4759325"/>
          <p14:tracePt t="44077" x="9791700" y="4768850"/>
          <p14:tracePt t="44096" x="9782175" y="4779963"/>
          <p14:tracePt t="44110" x="9771063" y="4779963"/>
          <p14:tracePt t="44175" x="9761538" y="4779963"/>
          <p14:tracePt t="44181" x="9740900" y="4768850"/>
          <p14:tracePt t="44192" x="9721850" y="4759325"/>
          <p14:tracePt t="44213" x="9650413" y="4729163"/>
          <p14:tracePt t="44230" x="9591675" y="4678363"/>
          <p14:tracePt t="44245" x="9580563" y="4668838"/>
          <p14:tracePt t="44263" x="9571038" y="4648200"/>
          <p14:tracePt t="44277" x="9571038" y="4638675"/>
          <p14:tracePt t="44297" x="9561513" y="4589463"/>
          <p14:tracePt t="44312" x="9561513" y="4538663"/>
          <p14:tracePt t="44328" x="9561513" y="4487863"/>
          <p14:tracePt t="44342" x="9561513" y="4457700"/>
          <p14:tracePt t="44360" x="9571038" y="4378325"/>
          <p14:tracePt t="44377" x="9610725" y="4337050"/>
          <p14:tracePt t="44392" x="9671050" y="4276725"/>
          <p14:tracePt t="44409" x="9752013" y="4227513"/>
          <p14:tracePt t="44426" x="9842500" y="4206875"/>
          <p14:tracePt t="44442" x="9932988" y="4187825"/>
          <p14:tracePt t="44459" x="10033000" y="4187825"/>
          <p14:tracePt t="44476" x="10123488" y="4187825"/>
          <p14:tracePt t="44493" x="10193338" y="4187825"/>
          <p14:tracePt t="44510" x="10253663" y="4206875"/>
          <p14:tracePt t="44527" x="10313988" y="4227513"/>
          <p14:tracePt t="44543" x="10353675" y="4257675"/>
          <p14:tracePt t="44563" x="10394950" y="4287838"/>
          <p14:tracePt t="44577" x="10425113" y="4306888"/>
          <p14:tracePt t="44596" x="10444163" y="4327525"/>
          <p14:tracePt t="44609" x="10474325" y="4337050"/>
          <p14:tracePt t="44630" x="10494963" y="4348163"/>
          <p14:tracePt t="44644" x="10515600" y="4348163"/>
          <p14:tracePt t="44662" x="10545763" y="4348163"/>
          <p14:tracePt t="44677" x="10585450" y="4348163"/>
          <p14:tracePt t="44696" x="10664825" y="4337050"/>
          <p14:tracePt t="44709" x="10685463" y="4327525"/>
          <p14:tracePt t="44727" x="10725150" y="4276725"/>
          <p14:tracePt t="44743" x="10796588" y="4157663"/>
          <p14:tracePt t="44759" x="10806113" y="4127500"/>
          <p14:tracePt t="44776" x="10836275" y="4046538"/>
          <p14:tracePt t="44792" x="10845800" y="4006850"/>
          <p14:tracePt t="44813" x="10856913" y="3965575"/>
          <p14:tracePt t="44826" x="10866438" y="3925888"/>
          <p14:tracePt t="44848" x="10866438" y="3886200"/>
          <p14:tracePt t="44859" x="10875963" y="3886200"/>
          <p14:tracePt t="44877" x="10875963" y="3875088"/>
          <p14:tracePt t="45318" x="10875963" y="3886200"/>
          <p14:tracePt t="45338" x="10875963" y="3895725"/>
          <p14:tracePt t="45370" x="10875963" y="3905250"/>
          <p14:tracePt t="45382" x="10875963" y="3916363"/>
          <p14:tracePt t="45403" x="10875963" y="3925888"/>
          <p14:tracePt t="45413" x="10875963" y="3935413"/>
          <p14:tracePt t="45417" x="10875963" y="3946525"/>
          <p14:tracePt t="45432" x="10875963" y="3956050"/>
          <p14:tracePt t="45540" x="10875963" y="3935413"/>
          <p14:tracePt t="45547" x="10875963" y="3905250"/>
          <p14:tracePt t="45559" x="10866438" y="3865563"/>
          <p14:tracePt t="45577" x="10845800" y="3735388"/>
          <p14:tracePt t="45598" x="10755313" y="3544888"/>
          <p14:tracePt t="45611" x="10675938" y="3424238"/>
          <p14:tracePt t="45628" x="10594975" y="3333750"/>
          <p14:tracePt t="45645" x="10525125" y="3243263"/>
          <p14:tracePt t="45663" x="10504488" y="3222625"/>
          <p14:tracePt t="45679" x="10485438" y="3203575"/>
          <p14:tracePt t="45697" x="10474325" y="3192463"/>
          <p14:tracePt t="45712" x="10464800" y="3162300"/>
          <p14:tracePt t="45726" x="10455275" y="3143250"/>
          <p14:tracePt t="45745" x="10455275" y="3132138"/>
          <p14:tracePt t="45760" x="10444163" y="3122613"/>
          <p14:tracePt t="45782" x="10444163" y="3101975"/>
          <p14:tracePt t="45796" x="10444163" y="3092450"/>
          <p14:tracePt t="45812" x="10444163" y="3071813"/>
          <p14:tracePt t="45835" x="10444163" y="3062288"/>
          <p14:tracePt t="45844" x="10444163" y="3041650"/>
          <p14:tracePt t="45861" x="10455275" y="3001963"/>
          <p14:tracePt t="45878" x="10455275" y="2962275"/>
          <p14:tracePt t="45894" x="10474325" y="2892425"/>
          <p14:tracePt t="45910" x="10474325" y="2841625"/>
          <p14:tracePt t="45929" x="10485438" y="2790825"/>
          <p14:tracePt t="45944" x="10485438" y="2730500"/>
          <p14:tracePt t="45960" x="10485438" y="2670175"/>
          <p14:tracePt t="45977" x="10474325" y="2620963"/>
          <p14:tracePt t="45994" x="10464800" y="2590800"/>
          <p14:tracePt t="46011" x="10464800" y="2581275"/>
          <p14:tracePt t="46028" x="10464800" y="2570163"/>
          <p14:tracePt t="46044" x="10455275" y="2570163"/>
          <p14:tracePt t="46061" x="10425113" y="2570163"/>
          <p14:tracePt t="46078" x="10364788" y="2570163"/>
          <p14:tracePt t="46094" x="10304463" y="2570163"/>
          <p14:tracePt t="46112" x="10253663" y="2581275"/>
          <p14:tracePt t="46128" x="10213975" y="2590800"/>
          <p14:tracePt t="46146" x="10172700" y="2611438"/>
          <p14:tracePt t="46171" x="10093325" y="2651125"/>
          <p14:tracePt t="46177" x="10063163" y="2660650"/>
          <p14:tracePt t="46197" x="10023475" y="2690813"/>
          <p14:tracePt t="46212" x="9982200" y="2711450"/>
          <p14:tracePt t="46232" x="9952038" y="2730500"/>
          <p14:tracePt t="46246" x="9932988" y="2741613"/>
          <p14:tracePt t="46248" x="9932988" y="2751138"/>
          <p14:tracePt t="46262" x="9912350" y="2771775"/>
          <p14:tracePt t="46263" x="9891713" y="2781300"/>
          <p14:tracePt t="46278" x="9861550" y="2811463"/>
          <p14:tracePt t="46295" x="9831388" y="2851150"/>
          <p14:tracePt t="46315" x="9812338" y="2871788"/>
          <p14:tracePt t="46334" x="9801225" y="2881313"/>
          <p14:tracePt t="46344" x="9801225" y="2892425"/>
          <p14:tracePt t="46363" x="9801225" y="2901950"/>
          <p14:tracePt t="46382" x="9801225" y="2911475"/>
          <p14:tracePt t="46478" x="9801225" y="2922588"/>
          <p14:tracePt t="46501" x="9791700" y="2901950"/>
          <p14:tracePt t="46509" x="9782175" y="2871788"/>
          <p14:tracePt t="46518" x="9771063" y="2832100"/>
          <p14:tracePt t="46527" x="9761538" y="2790825"/>
          <p14:tracePt t="46544" x="9761538" y="2720975"/>
          <p14:tracePt t="46563" x="9761538" y="2651125"/>
          <p14:tracePt t="46577" x="9761538" y="2600325"/>
          <p14:tracePt t="46596" x="9782175" y="2551113"/>
          <p14:tracePt t="46611" x="9812338" y="2520950"/>
          <p14:tracePt t="46628" x="9861550" y="2479675"/>
          <p14:tracePt t="46644" x="9993313" y="2439988"/>
          <p14:tracePt t="46663" x="10293350" y="2419350"/>
          <p14:tracePt t="46678" x="10494963" y="2419350"/>
          <p14:tracePt t="46698" x="10664825" y="2449513"/>
          <p14:tracePt t="46717" x="10836275" y="2530475"/>
          <p14:tracePt t="46732" x="10856913" y="2551113"/>
          <p14:tracePt t="46745" x="10875963" y="2590800"/>
          <p14:tracePt t="46762" x="10887075" y="2640013"/>
          <p14:tracePt t="46778" x="10896600" y="2681288"/>
          <p14:tracePt t="46796" x="10896600" y="2730500"/>
          <p14:tracePt t="46811" x="10896600" y="2781300"/>
          <p14:tracePt t="46827" x="10896600" y="2820988"/>
          <p14:tracePt t="46844" x="10896600" y="2862263"/>
          <p14:tracePt t="46861" x="10906125" y="2911475"/>
          <p14:tracePt t="46880" x="10926763" y="3001963"/>
          <p14:tracePt t="46894" x="10936288" y="3052763"/>
          <p14:tracePt t="46913" x="10947400" y="3203575"/>
          <p14:tracePt t="46928" x="10956925" y="3313113"/>
          <p14:tracePt t="46945" x="10956925" y="3394075"/>
          <p14:tracePt t="46961" x="10956925" y="3503613"/>
          <p14:tracePt t="46978" x="10956925" y="3584575"/>
          <p14:tracePt t="46995" x="10956925" y="3684588"/>
          <p14:tracePt t="47011" x="10956925" y="3756025"/>
          <p14:tracePt t="47028" x="10956925" y="3835400"/>
          <p14:tracePt t="47045" x="10956925" y="3895725"/>
          <p14:tracePt t="47062" x="10956925" y="3956050"/>
          <p14:tracePt t="47078" x="10947400" y="4025900"/>
          <p14:tracePt t="47096" x="10926763" y="4086225"/>
          <p14:tracePt t="47112" x="10926763" y="4097338"/>
          <p14:tracePt t="47114" x="10926763" y="4106863"/>
          <p14:tracePt t="47136" x="10926763" y="4116388"/>
          <p14:tracePt t="47438" x="10926763" y="4127500"/>
          <p14:tracePt t="47859" x="10926763" y="4137025"/>
          <p14:tracePt t="48052" x="10906125" y="4137025"/>
          <p14:tracePt t="48061" x="10896600" y="4137025"/>
          <p14:tracePt t="48067" x="10866438" y="4137025"/>
          <p14:tracePt t="48085" x="10836275" y="4137025"/>
          <p14:tracePt t="48097" x="10826750" y="4137025"/>
          <p14:tracePt t="48116" x="10796588" y="4137025"/>
          <p14:tracePt t="48133" x="10785475" y="4137025"/>
          <p14:tracePt t="48164" x="10775950" y="4137025"/>
          <p14:tracePt t="48171" x="10766425" y="4137025"/>
          <p14:tracePt t="48187" x="10755313" y="4137025"/>
          <p14:tracePt t="48196" x="10745788" y="4137025"/>
          <p14:tracePt t="48213" x="10736263" y="4137025"/>
          <p14:tracePt t="48229" x="10715625" y="4137025"/>
          <p14:tracePt t="48246" x="10706100" y="4137025"/>
          <p14:tracePt t="48262" x="10694988" y="4137025"/>
          <p14:tracePt t="48632" x="10685463" y="4146550"/>
          <p14:tracePt t="48637" x="10685463" y="4157663"/>
          <p14:tracePt t="48654" x="10685463" y="4146550"/>
          <p14:tracePt t="48663" x="10685463" y="4127500"/>
          <p14:tracePt t="48678" x="10685463" y="4076700"/>
          <p14:tracePt t="48696" x="10675938" y="3995738"/>
          <p14:tracePt t="48717" x="10664825" y="3895725"/>
          <p14:tracePt t="48729" x="10655300" y="3795713"/>
          <p14:tracePt t="48749" x="10645775" y="3684588"/>
          <p14:tracePt t="48766" x="10634663" y="3624263"/>
          <p14:tracePt t="48779" x="10625138" y="3605213"/>
          <p14:tracePt t="48799" x="10625138" y="3584575"/>
          <p14:tracePt t="48862" x="10615613" y="3575050"/>
          <p14:tracePt t="48870" x="10604500" y="3575050"/>
          <p14:tracePt t="48880" x="10585450" y="3584575"/>
          <p14:tracePt t="48897" x="10515600" y="3635375"/>
          <p14:tracePt t="48912" x="10394950" y="3744913"/>
          <p14:tracePt t="48929" x="10253663" y="3865563"/>
          <p14:tracePt t="48946" x="10163175" y="3965575"/>
          <p14:tracePt t="48962" x="10123488" y="4046538"/>
          <p14:tracePt t="48980" x="10102850" y="4106863"/>
          <p14:tracePt t="49001" x="10102850" y="4237038"/>
          <p14:tracePt t="49014" x="10102850" y="4297363"/>
          <p14:tracePt t="49033" x="10102850" y="4348163"/>
          <p14:tracePt t="49047" x="10123488" y="4387850"/>
          <p14:tracePt t="49067" x="10153650" y="4418013"/>
          <p14:tracePt t="49083" x="10172700" y="4448175"/>
          <p14:tracePt t="49100" x="10202863" y="4468813"/>
          <p14:tracePt t="49116" x="10244138" y="4487863"/>
          <p14:tracePt t="49130" x="10253663" y="4508500"/>
          <p14:tracePt t="49146" x="10283825" y="4518025"/>
          <p14:tracePt t="49162" x="10304463" y="4529138"/>
          <p14:tracePt t="49183" x="10313988" y="4548188"/>
          <p14:tracePt t="49196" x="10323513" y="4559300"/>
          <p14:tracePt t="49212" x="10344150" y="4568825"/>
          <p14:tracePt t="49230" x="10344150" y="4578350"/>
          <p14:tracePt t="49248" x="10344150" y="4589463"/>
          <p14:tracePt t="49264" x="10344150" y="4598988"/>
          <p14:tracePt t="49282" x="10344150" y="4608513"/>
          <p14:tracePt t="49297" x="10344150" y="4638675"/>
          <p14:tracePt t="49314" x="10334625" y="4668838"/>
          <p14:tracePt t="49332" x="10293350" y="4708525"/>
          <p14:tracePt t="49350" x="10213975" y="4749800"/>
          <p14:tracePt t="49363" x="10112375" y="4789488"/>
          <p14:tracePt t="49383" x="9921875" y="4849813"/>
          <p14:tracePt t="49400" x="9852025" y="4859338"/>
          <p14:tracePt t="49402" x="9771063" y="4870450"/>
          <p14:tracePt t="49415" x="9620250" y="4870450"/>
          <p14:tracePt t="49433" x="9501188" y="4870450"/>
          <p14:tracePt t="49449" x="9459913" y="4859338"/>
          <p14:tracePt t="49467" x="9429750" y="4819650"/>
          <p14:tracePt t="49483" x="9390063" y="4759325"/>
          <p14:tracePt t="49501" x="9339263" y="4608513"/>
          <p14:tracePt t="49515" x="9329738" y="4457700"/>
          <p14:tracePt t="49530" x="9329738" y="4297363"/>
          <p14:tracePt t="49546" x="9350375" y="4116388"/>
          <p14:tracePt t="49563" x="9429750" y="3946525"/>
          <p14:tracePt t="49580" x="9540875" y="3795713"/>
          <p14:tracePt t="49596" x="9671050" y="3675063"/>
          <p14:tracePt t="49614" x="9782175" y="3605213"/>
          <p14:tracePt t="49631" x="9861550" y="3563938"/>
          <p14:tracePt t="49648" x="9972675" y="3554413"/>
          <p14:tracePt t="49663" x="10012363" y="3554413"/>
          <p14:tracePt t="49681" x="10163175" y="3554413"/>
          <p14:tracePt t="49697" x="10274300" y="3563938"/>
          <p14:tracePt t="49714" x="10404475" y="3605213"/>
          <p14:tracePt t="49731" x="10534650" y="3654425"/>
          <p14:tracePt t="49746" x="10664825" y="3714750"/>
          <p14:tracePt t="49765" x="10775950" y="3786188"/>
          <p14:tracePt t="49784" x="10896600" y="3916363"/>
          <p14:tracePt t="49799" x="10977563" y="4016375"/>
          <p14:tracePt t="49815" x="11017250" y="4076700"/>
          <p14:tracePt t="49819" x="11056938" y="4137025"/>
          <p14:tracePt t="49833" x="11137900" y="4287838"/>
          <p14:tracePt t="49850" x="11198225" y="4448175"/>
          <p14:tracePt t="49863" x="11237913" y="4518025"/>
          <p14:tracePt t="49880" x="11277600" y="4659313"/>
          <p14:tracePt t="49897" x="11288713" y="4789488"/>
          <p14:tracePt t="49899" x="11288713" y="4859338"/>
          <p14:tracePt t="49917" x="11288713" y="5000625"/>
          <p14:tracePt t="49932" x="11277600" y="5121275"/>
          <p14:tracePt t="49947" x="11228388" y="5230813"/>
          <p14:tracePt t="49966" x="11168063" y="5321300"/>
          <p14:tracePt t="49982" x="11107738" y="5392738"/>
          <p14:tracePt t="50002" x="10977563" y="5481638"/>
          <p14:tracePt t="50013" x="10917238" y="5511800"/>
          <p14:tracePt t="50034" x="10694988" y="5602288"/>
          <p14:tracePt t="50051" x="10525125" y="5643563"/>
          <p14:tracePt t="50066" x="10374313" y="5683250"/>
          <p14:tracePt t="50084" x="10233025" y="5722938"/>
          <p14:tracePt t="50100" x="10093325" y="5743575"/>
          <p14:tracePt t="50114" x="9942513" y="5753100"/>
          <p14:tracePt t="50135" x="9791700" y="5753100"/>
          <p14:tracePt t="50147" x="9661525" y="5753100"/>
          <p14:tracePt t="50168" x="9510713" y="5703888"/>
          <p14:tracePt t="50186" x="9329738" y="5572125"/>
          <p14:tracePt t="50200" x="9278938" y="5502275"/>
          <p14:tracePt t="50221" x="9158288" y="5311775"/>
          <p14:tracePt t="50231" x="9118600" y="5230813"/>
          <p14:tracePt t="50250" x="9018588" y="4970463"/>
          <p14:tracePt t="50264" x="8997950" y="4879975"/>
          <p14:tracePt t="50282" x="8978900" y="4608513"/>
          <p14:tracePt t="50297" x="8978900" y="4498975"/>
          <p14:tracePt t="50298" x="8978900" y="4397375"/>
          <p14:tracePt t="50314" x="9028113" y="4146550"/>
          <p14:tracePt t="50331" x="9129713" y="3956050"/>
          <p14:tracePt t="50348" x="9239250" y="3816350"/>
          <p14:tracePt t="50364" x="9390063" y="3695700"/>
          <p14:tracePt t="50382" x="9580563" y="3644900"/>
          <p14:tracePt t="50398" x="9761538" y="3635375"/>
          <p14:tracePt t="50415" x="9963150" y="3635375"/>
          <p14:tracePt t="50430" x="10202863" y="3725863"/>
          <p14:tracePt t="50448" x="10515600" y="3956050"/>
          <p14:tracePt t="50467" x="10866438" y="4367213"/>
          <p14:tracePt t="50483" x="10956925" y="4598988"/>
          <p14:tracePt t="50499" x="10977563" y="4810125"/>
          <p14:tracePt t="50515" x="10977563" y="4900613"/>
          <p14:tracePt t="50535" x="10887075" y="5211763"/>
          <p14:tracePt t="50548" x="10806113" y="5402263"/>
          <p14:tracePt t="50566" x="10706100" y="5572125"/>
          <p14:tracePt t="50583" x="10625138" y="5703888"/>
          <p14:tracePt t="50599" x="10555288" y="5803900"/>
          <p14:tracePt t="50615" x="10504488" y="5853113"/>
          <p14:tracePt t="50632" x="10485438" y="5873750"/>
          <p14:tracePt t="50647" x="10474325" y="5883275"/>
          <p14:tracePt t="50748" x="10464800" y="5883275"/>
          <p14:tracePt t="50781" x="10464800" y="5873750"/>
          <p14:tracePt t="50822" x="10464800" y="5864225"/>
          <p14:tracePt t="50876" x="10464800" y="5853113"/>
          <p14:tracePt t="50891" x="10464800" y="5843588"/>
          <p14:tracePt t="51020" x="10455275" y="5843588"/>
          <p14:tracePt t="51032" x="10404475" y="5834063"/>
          <p14:tracePt t="51035" x="10323513" y="5803900"/>
          <p14:tracePt t="51048" x="10183813" y="5753100"/>
          <p14:tracePt t="51065" x="9701213" y="5562600"/>
          <p14:tracePt t="51081" x="8988425" y="5200650"/>
          <p14:tracePt t="51098" x="8355013" y="4729163"/>
          <p14:tracePt t="51115" x="7772400" y="4025900"/>
          <p14:tracePt t="51132" x="7300913" y="3203575"/>
          <p14:tracePt t="51149" x="6938963" y="2359025"/>
          <p14:tracePt t="51165" x="6376988" y="944563"/>
          <p14:tracePt t="51182" x="6035675" y="111125"/>
        </p14:tracePtLst>
      </p14:laserTrace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コンテンツ プレースホルダー 3">
            <a:extLst>
              <a:ext uri="{FF2B5EF4-FFF2-40B4-BE49-F238E27FC236}">
                <a16:creationId xmlns:a16="http://schemas.microsoft.com/office/drawing/2014/main" id="{014C1FA2-673E-4F02-0E53-1B5F2334C5CD}"/>
              </a:ext>
            </a:extLst>
          </p:cNvPr>
          <p:cNvSpPr txBox="1">
            <a:spLocks/>
          </p:cNvSpPr>
          <p:nvPr/>
        </p:nvSpPr>
        <p:spPr>
          <a:xfrm>
            <a:off x="253464" y="1480872"/>
            <a:ext cx="7671336" cy="1323681"/>
          </a:xfrm>
          <a:prstGeom prst="rect">
            <a:avLst/>
          </a:prstGeom>
        </p:spPr>
        <p:txBody>
          <a:bodyPr>
            <a:noAutofit/>
          </a:bodyPr>
          <a:lstStyle>
            <a:lvl1pPr marL="342900" indent="-342900" algn="l" rtl="0" eaLnBrk="0" fontAlgn="base" hangingPunct="0">
              <a:spcBef>
                <a:spcPct val="20000"/>
              </a:spcBef>
              <a:spcAft>
                <a:spcPct val="0"/>
              </a:spcAft>
              <a:buClr>
                <a:srgbClr val="FF0000"/>
              </a:buClr>
              <a:buFont typeface="Wingdings" pitchFamily="2" charset="2"/>
              <a:buChar char="v"/>
              <a:defRPr sz="3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Clr>
                <a:srgbClr val="006600"/>
              </a:buClr>
              <a:buFont typeface="Wingdings" pitchFamily="2" charset="2"/>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US" altLang="ja-JP" sz="1800" kern="0" dirty="0"/>
              <a:t>Initial calibration of ALOS-4 L-band SAR (Synthetic Aperture Radar) was completed in March 2025. After cross calibration between ALOS-2 and ALOS-4, good agreement was confirmed for geometric, radiometric, and polarimetric accuracy.</a:t>
            </a:r>
          </a:p>
        </p:txBody>
      </p:sp>
      <p:pic>
        <p:nvPicPr>
          <p:cNvPr id="4098" name="Picture 2">
            <a:extLst>
              <a:ext uri="{FF2B5EF4-FFF2-40B4-BE49-F238E27FC236}">
                <a16:creationId xmlns:a16="http://schemas.microsoft.com/office/drawing/2014/main" id="{E1442657-78C4-2D9C-FAAB-9E8EC48AC24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808391" y="115124"/>
            <a:ext cx="1278130" cy="903406"/>
          </a:xfrm>
          <a:prstGeom prst="rect">
            <a:avLst/>
          </a:prstGeom>
          <a:noFill/>
          <a:extLst>
            <a:ext uri="{909E8E84-426E-40DD-AFC4-6F175D3DCCD1}">
              <a14:hiddenFill xmlns:a14="http://schemas.microsoft.com/office/drawing/2010/main">
                <a:solidFill>
                  <a:srgbClr val="FFFFFF"/>
                </a:solidFill>
              </a14:hiddenFill>
            </a:ext>
          </a:extLst>
        </p:spPr>
      </p:pic>
      <p:sp>
        <p:nvSpPr>
          <p:cNvPr id="12" name="タイトル 11">
            <a:extLst>
              <a:ext uri="{FF2B5EF4-FFF2-40B4-BE49-F238E27FC236}">
                <a16:creationId xmlns:a16="http://schemas.microsoft.com/office/drawing/2014/main" id="{5545E64D-FC3E-8679-152F-B6C64497C76E}"/>
              </a:ext>
            </a:extLst>
          </p:cNvPr>
          <p:cNvSpPr>
            <a:spLocks noGrp="1"/>
          </p:cNvSpPr>
          <p:nvPr>
            <p:ph type="title"/>
          </p:nvPr>
        </p:nvSpPr>
        <p:spPr/>
        <p:txBody>
          <a:bodyPr>
            <a:normAutofit fontScale="90000"/>
          </a:bodyPr>
          <a:lstStyle/>
          <a:p>
            <a:r>
              <a:rPr lang="en-US" altLang="ja-JP" dirty="0"/>
              <a:t>Calibration Major Updates</a:t>
            </a:r>
            <a:br>
              <a:rPr lang="en-US" altLang="ja-JP" dirty="0"/>
            </a:br>
            <a:r>
              <a:rPr lang="en-US" altLang="ja-JP" dirty="0">
                <a:solidFill>
                  <a:schemeClr val="tx1"/>
                </a:solidFill>
              </a:rPr>
              <a:t>(4) Cross calibration of ALOS-2 &amp; ALOS-4</a:t>
            </a:r>
            <a:endParaRPr lang="ja-JP" altLang="en-US" dirty="0">
              <a:solidFill>
                <a:schemeClr val="tx1"/>
              </a:solidFill>
            </a:endParaRPr>
          </a:p>
        </p:txBody>
      </p:sp>
      <p:pic>
        <p:nvPicPr>
          <p:cNvPr id="2" name="図 1">
            <a:extLst>
              <a:ext uri="{FF2B5EF4-FFF2-40B4-BE49-F238E27FC236}">
                <a16:creationId xmlns:a16="http://schemas.microsoft.com/office/drawing/2014/main" id="{654AEDCF-7C05-F9C2-0091-333427F6E66E}"/>
              </a:ext>
            </a:extLst>
          </p:cNvPr>
          <p:cNvPicPr>
            <a:picLocks noChangeAspect="1"/>
          </p:cNvPicPr>
          <p:nvPr/>
        </p:nvPicPr>
        <p:blipFill>
          <a:blip r:embed="rId6"/>
          <a:stretch>
            <a:fillRect/>
          </a:stretch>
        </p:blipFill>
        <p:spPr>
          <a:xfrm>
            <a:off x="6521963" y="3588573"/>
            <a:ext cx="2684888" cy="2520315"/>
          </a:xfrm>
          <a:prstGeom prst="rect">
            <a:avLst/>
          </a:prstGeom>
        </p:spPr>
      </p:pic>
      <p:pic>
        <p:nvPicPr>
          <p:cNvPr id="3" name="図 2">
            <a:extLst>
              <a:ext uri="{FF2B5EF4-FFF2-40B4-BE49-F238E27FC236}">
                <a16:creationId xmlns:a16="http://schemas.microsoft.com/office/drawing/2014/main" id="{69DFAE4E-1A8D-909E-033A-05B9AF5BFF94}"/>
              </a:ext>
            </a:extLst>
          </p:cNvPr>
          <p:cNvPicPr>
            <a:picLocks noChangeAspect="1"/>
          </p:cNvPicPr>
          <p:nvPr/>
        </p:nvPicPr>
        <p:blipFill>
          <a:blip r:embed="rId7"/>
          <a:stretch>
            <a:fillRect/>
          </a:stretch>
        </p:blipFill>
        <p:spPr>
          <a:xfrm>
            <a:off x="9321581" y="3549760"/>
            <a:ext cx="2684889" cy="2835060"/>
          </a:xfrm>
          <a:prstGeom prst="rect">
            <a:avLst/>
          </a:prstGeom>
        </p:spPr>
      </p:pic>
      <p:pic>
        <p:nvPicPr>
          <p:cNvPr id="11" name="図 10">
            <a:extLst>
              <a:ext uri="{FF2B5EF4-FFF2-40B4-BE49-F238E27FC236}">
                <a16:creationId xmlns:a16="http://schemas.microsoft.com/office/drawing/2014/main" id="{2857B28A-CF7C-8FED-8BCE-4BC21E072644}"/>
              </a:ext>
            </a:extLst>
          </p:cNvPr>
          <p:cNvPicPr>
            <a:picLocks noChangeAspect="1"/>
          </p:cNvPicPr>
          <p:nvPr/>
        </p:nvPicPr>
        <p:blipFill>
          <a:blip r:embed="rId8"/>
          <a:stretch>
            <a:fillRect/>
          </a:stretch>
        </p:blipFill>
        <p:spPr>
          <a:xfrm>
            <a:off x="253464" y="3449320"/>
            <a:ext cx="5838260" cy="2965704"/>
          </a:xfrm>
          <a:prstGeom prst="rect">
            <a:avLst/>
          </a:prstGeom>
        </p:spPr>
      </p:pic>
      <p:sp>
        <p:nvSpPr>
          <p:cNvPr id="13" name="テキスト ボックス 12">
            <a:extLst>
              <a:ext uri="{FF2B5EF4-FFF2-40B4-BE49-F238E27FC236}">
                <a16:creationId xmlns:a16="http://schemas.microsoft.com/office/drawing/2014/main" id="{942FD4BD-2A08-C87E-1370-C4B40857CF0B}"/>
              </a:ext>
            </a:extLst>
          </p:cNvPr>
          <p:cNvSpPr txBox="1"/>
          <p:nvPr/>
        </p:nvSpPr>
        <p:spPr>
          <a:xfrm>
            <a:off x="7356488" y="3187939"/>
            <a:ext cx="4077000" cy="338554"/>
          </a:xfrm>
          <a:prstGeom prst="rect">
            <a:avLst/>
          </a:prstGeom>
          <a:noFill/>
        </p:spPr>
        <p:txBody>
          <a:bodyPr wrap="square" rtlCol="0">
            <a:spAutoFit/>
          </a:bodyPr>
          <a:lstStyle/>
          <a:p>
            <a:pPr algn="ctr"/>
            <a:r>
              <a:rPr kumimoji="1" lang="en-US" altLang="ja-JP" sz="1600" b="1" dirty="0"/>
              <a:t>Radiometric (backscatter)</a:t>
            </a:r>
            <a:endParaRPr kumimoji="1" lang="ja-JP" altLang="en-US" sz="1600" b="1" dirty="0"/>
          </a:p>
        </p:txBody>
      </p:sp>
      <p:sp>
        <p:nvSpPr>
          <p:cNvPr id="14" name="テキスト ボックス 13">
            <a:extLst>
              <a:ext uri="{FF2B5EF4-FFF2-40B4-BE49-F238E27FC236}">
                <a16:creationId xmlns:a16="http://schemas.microsoft.com/office/drawing/2014/main" id="{ED650487-EB2F-F99D-33CF-179375A6CE37}"/>
              </a:ext>
            </a:extLst>
          </p:cNvPr>
          <p:cNvSpPr txBox="1"/>
          <p:nvPr/>
        </p:nvSpPr>
        <p:spPr>
          <a:xfrm>
            <a:off x="2486772" y="3167856"/>
            <a:ext cx="2098876" cy="338554"/>
          </a:xfrm>
          <a:prstGeom prst="rect">
            <a:avLst/>
          </a:prstGeom>
          <a:noFill/>
        </p:spPr>
        <p:txBody>
          <a:bodyPr wrap="square" rtlCol="0">
            <a:spAutoFit/>
          </a:bodyPr>
          <a:lstStyle/>
          <a:p>
            <a:r>
              <a:rPr kumimoji="1" lang="en-US" altLang="ja-JP" sz="1600" b="1" dirty="0"/>
              <a:t>Geometric accuracy</a:t>
            </a:r>
            <a:endParaRPr kumimoji="1" lang="ja-JP" altLang="en-US" sz="1600" b="1" dirty="0"/>
          </a:p>
        </p:txBody>
      </p:sp>
      <p:sp>
        <p:nvSpPr>
          <p:cNvPr id="15" name="テキスト ボックス 14">
            <a:extLst>
              <a:ext uri="{FF2B5EF4-FFF2-40B4-BE49-F238E27FC236}">
                <a16:creationId xmlns:a16="http://schemas.microsoft.com/office/drawing/2014/main" id="{E00FF7B5-B4D6-9517-0579-0B792D29D52E}"/>
              </a:ext>
            </a:extLst>
          </p:cNvPr>
          <p:cNvSpPr txBox="1"/>
          <p:nvPr/>
        </p:nvSpPr>
        <p:spPr>
          <a:xfrm>
            <a:off x="3286541" y="2843756"/>
            <a:ext cx="6035040" cy="369332"/>
          </a:xfrm>
          <a:prstGeom prst="rect">
            <a:avLst/>
          </a:prstGeom>
          <a:noFill/>
        </p:spPr>
        <p:txBody>
          <a:bodyPr wrap="square" rtlCol="0">
            <a:spAutoFit/>
          </a:bodyPr>
          <a:lstStyle/>
          <a:p>
            <a:pPr algn="ctr"/>
            <a:r>
              <a:rPr kumimoji="1" lang="en-US" altLang="ja-JP" b="1" u="sng" dirty="0"/>
              <a:t>Comparison of ALOS-2 and ALOS-4 products</a:t>
            </a:r>
            <a:endParaRPr kumimoji="1" lang="ja-JP" altLang="en-US" b="1" u="sng" dirty="0"/>
          </a:p>
        </p:txBody>
      </p:sp>
      <p:pic>
        <p:nvPicPr>
          <p:cNvPr id="16" name="図 15">
            <a:extLst>
              <a:ext uri="{FF2B5EF4-FFF2-40B4-BE49-F238E27FC236}">
                <a16:creationId xmlns:a16="http://schemas.microsoft.com/office/drawing/2014/main" id="{D66CD7EB-3775-CD53-48C8-FD0013721D36}"/>
              </a:ext>
            </a:extLst>
          </p:cNvPr>
          <p:cNvPicPr>
            <a:picLocks noChangeAspect="1"/>
          </p:cNvPicPr>
          <p:nvPr/>
        </p:nvPicPr>
        <p:blipFill>
          <a:blip r:embed="rId9"/>
          <a:stretch>
            <a:fillRect/>
          </a:stretch>
        </p:blipFill>
        <p:spPr>
          <a:xfrm>
            <a:off x="10015723" y="1177353"/>
            <a:ext cx="2088525" cy="1987319"/>
          </a:xfrm>
          <a:prstGeom prst="rect">
            <a:avLst/>
          </a:prstGeom>
        </p:spPr>
      </p:pic>
      <p:sp>
        <p:nvSpPr>
          <p:cNvPr id="19" name="テキスト ボックス 18">
            <a:extLst>
              <a:ext uri="{FF2B5EF4-FFF2-40B4-BE49-F238E27FC236}">
                <a16:creationId xmlns:a16="http://schemas.microsoft.com/office/drawing/2014/main" id="{0FDCD733-1E2C-B036-BDCF-299EE52689AF}"/>
              </a:ext>
            </a:extLst>
          </p:cNvPr>
          <p:cNvSpPr txBox="1"/>
          <p:nvPr/>
        </p:nvSpPr>
        <p:spPr>
          <a:xfrm>
            <a:off x="8290304" y="1933001"/>
            <a:ext cx="1833094" cy="738664"/>
          </a:xfrm>
          <a:prstGeom prst="rect">
            <a:avLst/>
          </a:prstGeom>
          <a:noFill/>
        </p:spPr>
        <p:txBody>
          <a:bodyPr wrap="square">
            <a:spAutoFit/>
          </a:bodyPr>
          <a:lstStyle/>
          <a:p>
            <a:r>
              <a:rPr lang="en-US" altLang="ja-JP" sz="1400" dirty="0"/>
              <a:t>ALOS-4 flies on the same reference orbit as ALOS-2</a:t>
            </a:r>
            <a:endParaRPr lang="ja-JP" altLang="en-US" sz="1400" dirty="0"/>
          </a:p>
        </p:txBody>
      </p:sp>
      <p:pic>
        <p:nvPicPr>
          <p:cNvPr id="22" name="図 21">
            <a:extLst>
              <a:ext uri="{FF2B5EF4-FFF2-40B4-BE49-F238E27FC236}">
                <a16:creationId xmlns:a16="http://schemas.microsoft.com/office/drawing/2014/main" id="{1E6D9E76-8E2C-BB21-1AA2-47BD2A629F5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1070328" y="101875"/>
            <a:ext cx="865909" cy="865909"/>
          </a:xfrm>
          <a:prstGeom prst="rect">
            <a:avLst/>
          </a:prstGeom>
        </p:spPr>
      </p:pic>
      <p:sp>
        <p:nvSpPr>
          <p:cNvPr id="24" name="テキスト ボックス 23">
            <a:extLst>
              <a:ext uri="{FF2B5EF4-FFF2-40B4-BE49-F238E27FC236}">
                <a16:creationId xmlns:a16="http://schemas.microsoft.com/office/drawing/2014/main" id="{3966D3B9-2F36-6613-39CB-2627320A85FD}"/>
              </a:ext>
            </a:extLst>
          </p:cNvPr>
          <p:cNvSpPr txBox="1"/>
          <p:nvPr/>
        </p:nvSpPr>
        <p:spPr>
          <a:xfrm>
            <a:off x="10447456" y="5568073"/>
            <a:ext cx="985520" cy="369332"/>
          </a:xfrm>
          <a:prstGeom prst="rect">
            <a:avLst/>
          </a:prstGeom>
          <a:noFill/>
        </p:spPr>
        <p:txBody>
          <a:bodyPr wrap="square" rtlCol="0">
            <a:spAutoFit/>
          </a:bodyPr>
          <a:lstStyle/>
          <a:p>
            <a:r>
              <a:rPr kumimoji="1" lang="en-US" altLang="ja-JP" b="1" dirty="0">
                <a:solidFill>
                  <a:srgbClr val="0070C0"/>
                </a:solidFill>
              </a:rPr>
              <a:t>ALOS-2</a:t>
            </a:r>
            <a:endParaRPr kumimoji="1" lang="ja-JP" altLang="en-US" b="1" dirty="0">
              <a:solidFill>
                <a:srgbClr val="0070C0"/>
              </a:solidFill>
            </a:endParaRPr>
          </a:p>
        </p:txBody>
      </p:sp>
      <p:sp>
        <p:nvSpPr>
          <p:cNvPr id="27" name="テキスト ボックス 26">
            <a:extLst>
              <a:ext uri="{FF2B5EF4-FFF2-40B4-BE49-F238E27FC236}">
                <a16:creationId xmlns:a16="http://schemas.microsoft.com/office/drawing/2014/main" id="{6C76D345-D2B0-8FCF-E066-B554252EF4BA}"/>
              </a:ext>
            </a:extLst>
          </p:cNvPr>
          <p:cNvSpPr txBox="1"/>
          <p:nvPr/>
        </p:nvSpPr>
        <p:spPr>
          <a:xfrm rot="5400000">
            <a:off x="9328996" y="4501504"/>
            <a:ext cx="985520" cy="369332"/>
          </a:xfrm>
          <a:prstGeom prst="rect">
            <a:avLst/>
          </a:prstGeom>
          <a:noFill/>
        </p:spPr>
        <p:txBody>
          <a:bodyPr wrap="square" rtlCol="0">
            <a:spAutoFit/>
          </a:bodyPr>
          <a:lstStyle/>
          <a:p>
            <a:r>
              <a:rPr kumimoji="1" lang="en-US" altLang="ja-JP" b="1" dirty="0">
                <a:solidFill>
                  <a:srgbClr val="0070C0"/>
                </a:solidFill>
              </a:rPr>
              <a:t>ALOS-4</a:t>
            </a:r>
            <a:endParaRPr kumimoji="1" lang="ja-JP" altLang="en-US" b="1" dirty="0">
              <a:solidFill>
                <a:srgbClr val="0070C0"/>
              </a:solidFill>
            </a:endParaRPr>
          </a:p>
        </p:txBody>
      </p:sp>
      <p:pic>
        <p:nvPicPr>
          <p:cNvPr id="10" name="オーディオ 9">
            <a:hlinkClick r:id="" action="ppaction://media"/>
            <a:extLst>
              <a:ext uri="{FF2B5EF4-FFF2-40B4-BE49-F238E27FC236}">
                <a16:creationId xmlns:a16="http://schemas.microsoft.com/office/drawing/2014/main" id="{5291FDE7-F60A-0D42-6D0C-DAE02A261D4C}"/>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243996917"/>
      </p:ext>
    </p:extLst>
  </p:cSld>
  <p:clrMapOvr>
    <a:masterClrMapping/>
  </p:clrMapOvr>
  <mc:AlternateContent xmlns:mc="http://schemas.openxmlformats.org/markup-compatibility/2006">
    <mc:Choice xmlns:p14="http://schemas.microsoft.com/office/powerpoint/2010/main" Requires="p14">
      <p:transition spd="slow" p14:dur="2000" advTm="37276"/>
    </mc:Choice>
    <mc:Fallback>
      <p:transition spd="slow" advTm="372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extLst>
    <p:ext uri="{3A86A75C-4F4B-4683-9AE1-C65F6400EC91}">
      <p14:laserTraceLst xmlns:p14="http://schemas.microsoft.com/office/powerpoint/2010/main">
        <p14:tracePtLst>
          <p14:tracePt t="956" x="6346825" y="1335088"/>
          <p14:tracePt t="961" x="6226175" y="1546225"/>
          <p14:tracePt t="971" x="6015038" y="1847850"/>
          <p14:tracePt t="989" x="5332413" y="2751138"/>
          <p14:tracePt t="1007" x="4970463" y="3162300"/>
          <p14:tracePt t="1022" x="4740275" y="3354388"/>
          <p14:tracePt t="1038" x="4508500" y="3484563"/>
          <p14:tracePt t="1057" x="4298950" y="3563938"/>
          <p14:tracePt t="1074" x="4187825" y="3594100"/>
          <p14:tracePt t="1094" x="4148138" y="3605213"/>
          <p14:tracePt t="1308" x="4157663" y="3605213"/>
          <p14:tracePt t="1311" x="4187825" y="3584575"/>
          <p14:tracePt t="1323" x="4238625" y="3575050"/>
          <p14:tracePt t="1343" x="4338638" y="3524250"/>
          <p14:tracePt t="1357" x="4338638" y="3514725"/>
          <p14:tracePt t="1374" x="4348163" y="3503613"/>
          <p14:tracePt t="4804" x="4348163" y="3494088"/>
          <p14:tracePt t="5206" x="4338638" y="3494088"/>
          <p14:tracePt t="5222" x="4318000" y="3494088"/>
          <p14:tracePt t="5237" x="4308475" y="3494088"/>
          <p14:tracePt t="5501" x="4298950" y="3494088"/>
          <p14:tracePt t="5831" x="4298950" y="3484563"/>
          <p14:tracePt t="5896" x="4298950" y="3473450"/>
          <p14:tracePt t="9559" x="4287838" y="3473450"/>
          <p14:tracePt t="12222" x="4287838" y="3463925"/>
          <p14:tracePt t="12363" x="4287838" y="3454400"/>
          <p14:tracePt t="12383" x="4287838" y="3443288"/>
          <p14:tracePt t="12395" x="4287838" y="3433763"/>
          <p14:tracePt t="12402" x="4287838" y="3424238"/>
          <p14:tracePt t="12418" x="4287838" y="3403600"/>
          <p14:tracePt t="12434" x="4278313" y="3394075"/>
          <p14:tracePt t="12451" x="4278313" y="3384550"/>
          <p14:tracePt t="12465" x="4278313" y="3363913"/>
          <p14:tracePt t="12481" x="4278313" y="3343275"/>
          <p14:tracePt t="12499" x="4287838" y="3333750"/>
          <p14:tracePt t="12950" x="4287838" y="3324225"/>
          <p14:tracePt t="12973" x="4298950" y="3313113"/>
          <p14:tracePt t="13518" x="4298950" y="3324225"/>
          <p14:tracePt t="13551" x="4298950" y="3333750"/>
          <p14:tracePt t="13706" x="4298950" y="3343275"/>
          <p14:tracePt t="13721" x="4298950" y="3354388"/>
          <p14:tracePt t="13806" x="4298950" y="3363913"/>
          <p14:tracePt t="13854" x="4298950" y="3373438"/>
          <p14:tracePt t="14018" x="4298950" y="3384550"/>
          <p14:tracePt t="14050" x="4298950" y="3394075"/>
          <p14:tracePt t="15975" x="4298950" y="3403600"/>
          <p14:tracePt t="16095" x="4298950" y="3414713"/>
          <p14:tracePt t="16119" x="4287838" y="3414713"/>
          <p14:tracePt t="16127" x="4278313" y="3424238"/>
          <p14:tracePt t="16135" x="4278313" y="3433763"/>
          <p14:tracePt t="16152" x="4238625" y="3433763"/>
          <p14:tracePt t="16174" x="4178300" y="3433763"/>
          <p14:tracePt t="16187" x="4076700" y="3433763"/>
          <p14:tracePt t="16201" x="3886200" y="3433763"/>
          <p14:tracePt t="16219" x="3665538" y="3343275"/>
          <p14:tracePt t="16237" x="3465513" y="3162300"/>
          <p14:tracePt t="16251" x="3363913" y="2992438"/>
          <p14:tracePt t="16269" x="3314700" y="2811463"/>
          <p14:tracePt t="16285" x="3303588" y="2590800"/>
          <p14:tracePt t="16302" x="3363913" y="2289175"/>
          <p14:tracePt t="16320" x="3414713" y="2128838"/>
          <p14:tracePt t="16335" x="3454400" y="2028825"/>
          <p14:tracePt t="16356" x="3484563" y="1927225"/>
          <p14:tracePt t="16372" x="3505200" y="1878013"/>
          <p14:tracePt t="16386" x="3514725" y="1866900"/>
          <p14:tracePt t="16537" x="3514725" y="1878013"/>
          <p14:tracePt t="16546" x="3505200" y="1887538"/>
          <p14:tracePt t="16552" x="3495675" y="1908175"/>
          <p14:tracePt t="16570" x="3495675" y="1938338"/>
          <p14:tracePt t="16588" x="3475038" y="1968500"/>
          <p14:tracePt t="16604" x="3475038" y="1998663"/>
          <p14:tracePt t="16622" x="3465513" y="2017713"/>
          <p14:tracePt t="16638" x="3465513" y="2028825"/>
          <p14:tracePt t="16654" x="3465513" y="2038350"/>
          <p14:tracePt t="16675" x="3465513" y="2047875"/>
          <p14:tracePt t="16690" x="3465513" y="2058988"/>
          <p14:tracePt t="16703" x="3475038" y="2068513"/>
          <p14:tracePt t="16722" x="3484563" y="2068513"/>
          <p14:tracePt t="16736" x="3484563" y="2078038"/>
          <p14:tracePt t="16737" x="3495675" y="2078038"/>
          <p14:tracePt t="16752" x="3524250" y="2078038"/>
          <p14:tracePt t="16769" x="3554413" y="2089150"/>
          <p14:tracePt t="16786" x="3575050" y="2089150"/>
          <p14:tracePt t="16803" x="3605213" y="2089150"/>
          <p14:tracePt t="16821" x="3635375" y="2089150"/>
          <p14:tracePt t="16836" x="3686175" y="2089150"/>
          <p14:tracePt t="16855" x="3725863" y="2089150"/>
          <p14:tracePt t="16871" x="3756025" y="2089150"/>
          <p14:tracePt t="16887" x="3795713" y="2089150"/>
          <p14:tracePt t="16905" x="3846513" y="2089150"/>
          <p14:tracePt t="16922" x="3867150" y="2089150"/>
          <p14:tracePt t="16939" x="3886200" y="2089150"/>
          <p14:tracePt t="16954" x="3916363" y="2108200"/>
          <p14:tracePt t="16972" x="3927475" y="2108200"/>
          <p14:tracePt t="16993" x="3946525" y="2128838"/>
          <p14:tracePt t="17008" x="3957638" y="2138363"/>
          <p14:tracePt t="17024" x="3967163" y="2138363"/>
          <p14:tracePt t="17035" x="3967163" y="2149475"/>
          <p14:tracePt t="17058" x="3986213" y="2159000"/>
          <p14:tracePt t="17070" x="3986213" y="2168525"/>
          <p14:tracePt t="17087" x="3997325" y="2179638"/>
          <p14:tracePt t="17102" x="4006850" y="2189163"/>
          <p14:tracePt t="17119" x="4006850" y="2198688"/>
          <p14:tracePt t="17135" x="4006850" y="2219325"/>
          <p14:tracePt t="17152" x="4006850" y="2238375"/>
          <p14:tracePt t="17173" x="4006850" y="2279650"/>
          <p14:tracePt t="17187" x="4006850" y="2298700"/>
          <p14:tracePt t="17203" x="4006850" y="2328863"/>
          <p14:tracePt t="17219" x="4006850" y="2359025"/>
          <p14:tracePt t="17236" x="4006850" y="2379663"/>
          <p14:tracePt t="17253" x="4006850" y="2409825"/>
          <p14:tracePt t="17269" x="4006850" y="2430463"/>
          <p14:tracePt t="17286" x="4006850" y="2439988"/>
          <p14:tracePt t="17303" x="3997325" y="2439988"/>
          <p14:tracePt t="17320" x="3997325" y="2449513"/>
          <p14:tracePt t="17340" x="3986213" y="2449513"/>
          <p14:tracePt t="17355" x="3986213" y="2460625"/>
          <p14:tracePt t="17373" x="3976688" y="2470150"/>
          <p14:tracePt t="17388" x="3976688" y="2479675"/>
          <p14:tracePt t="17404" x="3967163" y="2490788"/>
          <p14:tracePt t="17422" x="3946525" y="2500313"/>
          <p14:tracePt t="17442" x="3937000" y="2500313"/>
          <p14:tracePt t="17453" x="3937000" y="2509838"/>
          <p14:tracePt t="17470" x="3927475" y="2509838"/>
          <p14:tracePt t="17486" x="3916363" y="2509838"/>
          <p14:tracePt t="17503" x="3906838" y="2509838"/>
          <p14:tracePt t="17519" x="3897313" y="2509838"/>
          <p14:tracePt t="17540" x="3886200" y="2509838"/>
          <p14:tracePt t="22635" x="3886200" y="2520950"/>
          <p14:tracePt t="24894" x="3876675" y="2520950"/>
          <p14:tracePt t="24901" x="3867150" y="2530475"/>
          <p14:tracePt t="24910" x="3846513" y="2540000"/>
          <p14:tracePt t="24925" x="3816350" y="2551113"/>
          <p14:tracePt t="24941" x="3795713" y="2560638"/>
          <p14:tracePt t="24959" x="3765550" y="2581275"/>
          <p14:tracePt t="24976" x="3746500" y="2581275"/>
          <p14:tracePt t="24992" x="3735388" y="2581275"/>
          <p14:tracePt t="25011" x="3725863" y="2590800"/>
          <p14:tracePt t="25026" x="3716338" y="2590800"/>
          <p14:tracePt t="25309" x="3705225" y="2590800"/>
          <p14:tracePt t="25316" x="3695700" y="2590800"/>
          <p14:tracePt t="25327" x="3686175" y="2590800"/>
          <p14:tracePt t="25344" x="3644900" y="2590800"/>
          <p14:tracePt t="25363" x="3575050" y="2590800"/>
          <p14:tracePt t="25379" x="3544888" y="2590800"/>
          <p14:tracePt t="25394" x="3535363" y="2590800"/>
          <p14:tracePt t="27149" x="3514725" y="2590800"/>
          <p14:tracePt t="27187" x="3505200" y="2581275"/>
          <p14:tracePt t="27491" x="3495675" y="2581275"/>
          <p14:tracePt t="27507" x="3484563" y="2581275"/>
          <p14:tracePt t="27515" x="3475038" y="2581275"/>
          <p14:tracePt t="27603" x="3465513" y="2581275"/>
          <p14:tracePt t="27771" x="3454400" y="2581275"/>
          <p14:tracePt t="29975" x="3444875" y="2590800"/>
          <p14:tracePt t="29977" x="3435350" y="2590800"/>
          <p14:tracePt t="29984" x="3424238" y="2611438"/>
          <p14:tracePt t="29997" x="3405188" y="2620963"/>
          <p14:tracePt t="30014" x="3344863" y="2651125"/>
          <p14:tracePt t="30032" x="3273425" y="2681288"/>
          <p14:tracePt t="30049" x="3082925" y="2720975"/>
          <p14:tracePt t="30066" x="2871788" y="2730500"/>
          <p14:tracePt t="30081" x="2611438" y="2741613"/>
          <p14:tracePt t="30096" x="2481263" y="2741613"/>
          <p14:tracePt t="30098" x="2339975" y="2741613"/>
          <p14:tracePt t="30113" x="2128838" y="2741613"/>
          <p14:tracePt t="30133" x="1978025" y="2741613"/>
          <p14:tracePt t="30148" x="1898650" y="2741613"/>
          <p14:tracePt t="30169" x="1857375" y="2730500"/>
          <p14:tracePt t="30181" x="1847850" y="2720975"/>
          <p14:tracePt t="30196" x="1847850" y="2711450"/>
          <p14:tracePt t="30212" x="1847850" y="2700338"/>
          <p14:tracePt t="30234" x="1847850" y="2660650"/>
          <p14:tracePt t="30248" x="1857375" y="2611438"/>
          <p14:tracePt t="30264" x="1868488" y="2581275"/>
          <p14:tracePt t="30281" x="1938338" y="2540000"/>
          <p14:tracePt t="30296" x="1978025" y="2520950"/>
          <p14:tracePt t="30313" x="2068513" y="2479675"/>
          <p14:tracePt t="30329" x="2159000" y="2460625"/>
          <p14:tracePt t="30348" x="2219325" y="2439988"/>
          <p14:tracePt t="30364" x="2279650" y="2439988"/>
          <p14:tracePt t="30380" x="2339975" y="2439988"/>
          <p14:tracePt t="30397" x="2370138" y="2439988"/>
          <p14:tracePt t="30414" x="2379663" y="2439988"/>
          <p14:tracePt t="30431" x="2390775" y="2439988"/>
          <p14:tracePt t="30477" x="2400300" y="2439988"/>
          <p14:tracePt t="30501" x="2409825" y="2439988"/>
          <p14:tracePt t="30564" x="2409825" y="2449513"/>
          <p14:tracePt t="30587" x="2409825" y="2460625"/>
          <p14:tracePt t="30771" x="2420938" y="2460625"/>
          <p14:tracePt t="30787" x="2420938" y="2470150"/>
          <p14:tracePt t="30804" x="2430463" y="2470150"/>
          <p14:tracePt t="30811" x="2430463" y="2479675"/>
          <p14:tracePt t="30819" x="2451100" y="2490788"/>
          <p14:tracePt t="30833" x="2460625" y="2490788"/>
          <p14:tracePt t="30855" x="2511425" y="2500313"/>
          <p14:tracePt t="30868" x="2560638" y="2500313"/>
          <p14:tracePt t="30885" x="2660650" y="2479675"/>
          <p14:tracePt t="30900" x="2771775" y="2449513"/>
          <p14:tracePt t="30915" x="2832100" y="2449513"/>
          <p14:tracePt t="30919" x="2892425" y="2430463"/>
          <p14:tracePt t="30936" x="2982913" y="2400300"/>
          <p14:tracePt t="30947" x="3022600" y="2379663"/>
          <p14:tracePt t="30966" x="3062288" y="2370138"/>
          <p14:tracePt t="30982" x="3092450" y="2359025"/>
          <p14:tracePt t="30998" x="3133725" y="2359025"/>
          <p14:tracePt t="31014" x="3152775" y="2339975"/>
          <p14:tracePt t="31030" x="3182938" y="2339975"/>
          <p14:tracePt t="31047" x="3194050" y="2339975"/>
          <p14:tracePt t="31066" x="3203575" y="2339975"/>
          <p14:tracePt t="31191" x="3203575" y="2328863"/>
          <p14:tracePt t="31198" x="3213100" y="2328863"/>
          <p14:tracePt t="31205" x="3224213" y="2319338"/>
          <p14:tracePt t="31221" x="3224213" y="2309813"/>
          <p14:tracePt t="31239" x="3224213" y="2298700"/>
          <p14:tracePt t="31249" x="3224213" y="2289175"/>
          <p14:tracePt t="31270" x="3233738" y="2289175"/>
          <p14:tracePt t="31293" x="3233738" y="2279650"/>
          <p14:tracePt t="31310" x="3233738" y="2268538"/>
          <p14:tracePt t="31326" x="3243263" y="2268538"/>
          <p14:tracePt t="31341" x="3243263" y="2259013"/>
          <p14:tracePt t="31358" x="3254375" y="2259013"/>
          <p14:tracePt t="31390" x="3263900" y="2249488"/>
          <p14:tracePt t="31939" x="3273425" y="2249488"/>
          <p14:tracePt t="31943" x="3284538" y="2249488"/>
          <p14:tracePt t="31952" x="3303588" y="2249488"/>
          <p14:tracePt t="31965" x="3324225" y="2249488"/>
          <p14:tracePt t="31967" x="3344863" y="2249488"/>
          <p14:tracePt t="31981" x="3363913" y="2249488"/>
          <p14:tracePt t="32000" x="3444875" y="2249488"/>
          <p14:tracePt t="32022" x="3505200" y="2249488"/>
          <p14:tracePt t="32033" x="3554413" y="2249488"/>
          <p14:tracePt t="32057" x="3584575" y="2249488"/>
          <p14:tracePt t="32232" x="3605213" y="2249488"/>
          <p14:tracePt t="32246" x="3635375" y="2249488"/>
          <p14:tracePt t="32249" x="3665538" y="2249488"/>
          <p14:tracePt t="32346" x="3675063" y="2249488"/>
          <p14:tracePt t="32353" x="3686175" y="2249488"/>
          <p14:tracePt t="32367" x="3695700" y="2249488"/>
          <p14:tracePt t="32388" x="3756025" y="2249488"/>
          <p14:tracePt t="32404" x="3816350" y="2249488"/>
          <p14:tracePt t="32418" x="3876675" y="2249488"/>
          <p14:tracePt t="32433" x="3957638" y="2249488"/>
          <p14:tracePt t="32497" x="4087813" y="2249488"/>
          <p14:tracePt t="32503" x="4227513" y="2249488"/>
          <p14:tracePt t="32542" x="4498975" y="2249488"/>
          <p14:tracePt t="32548" x="4519613" y="2249488"/>
          <p14:tracePt t="32568" x="4529138" y="2249488"/>
          <p14:tracePt t="32649" x="4549775" y="2249488"/>
          <p14:tracePt t="32666" x="4559300" y="2249488"/>
          <p14:tracePt t="32683" x="4568825" y="2249488"/>
          <p14:tracePt t="32690" x="4579938" y="2249488"/>
          <p14:tracePt t="32704" x="4598988" y="2249488"/>
          <p14:tracePt t="32719" x="4619625" y="2249488"/>
          <p14:tracePt t="32732" x="4640263" y="2249488"/>
          <p14:tracePt t="32756" x="4670425" y="2249488"/>
          <p14:tracePt t="32770" x="4689475" y="2249488"/>
          <p14:tracePt t="32785" x="4700588" y="2249488"/>
          <p14:tracePt t="32801" x="4719638" y="2249488"/>
          <p14:tracePt t="32819" x="4730750" y="2249488"/>
          <p14:tracePt t="32835" x="4749800" y="2249488"/>
          <p14:tracePt t="32854" x="4770438" y="2249488"/>
          <p14:tracePt t="32868" x="4779963" y="2249488"/>
          <p14:tracePt t="32884" x="4791075" y="2249488"/>
          <p14:tracePt t="32899" x="4800600" y="2249488"/>
          <p14:tracePt t="32917" x="4810125" y="2249488"/>
          <p14:tracePt t="32988" x="4821238" y="2249488"/>
          <p14:tracePt t="33020" x="4830763" y="2259013"/>
          <p14:tracePt t="33036" x="4840288" y="2268538"/>
          <p14:tracePt t="33045" x="4840288" y="2279650"/>
          <p14:tracePt t="33052" x="4851400" y="2289175"/>
          <p14:tracePt t="33069" x="4870450" y="2309813"/>
          <p14:tracePt t="33087" x="4891088" y="2319338"/>
          <p14:tracePt t="33103" x="4930775" y="2370138"/>
          <p14:tracePt t="33119" x="4970463" y="2400300"/>
          <p14:tracePt t="33135" x="5030788" y="2419350"/>
          <p14:tracePt t="33156" x="5211763" y="2419350"/>
          <p14:tracePt t="33168" x="5262563" y="2419350"/>
          <p14:tracePt t="33182" x="5313363" y="2419350"/>
          <p14:tracePt t="33264" x="5322888" y="2419350"/>
          <p14:tracePt t="33267" x="5332413" y="2379663"/>
          <p14:tracePt t="33282" x="5343525" y="2339975"/>
          <p14:tracePt t="33283" x="5362575" y="2309813"/>
          <p14:tracePt t="33300" x="5392738" y="2249488"/>
          <p14:tracePt t="33316" x="5413375" y="2179638"/>
          <p14:tracePt t="33332" x="5422900" y="2128838"/>
          <p14:tracePt t="33349" x="5422900" y="2089150"/>
          <p14:tracePt t="33368" x="5422900" y="2047875"/>
          <p14:tracePt t="33385" x="5422900" y="2028825"/>
          <p14:tracePt t="33400" x="5422900" y="1998663"/>
          <p14:tracePt t="33418" x="5422900" y="1957388"/>
          <p14:tracePt t="33433" x="5422900" y="1947863"/>
          <p14:tracePt t="33458" x="5422900" y="1938338"/>
          <p14:tracePt t="33504" x="5402263" y="1927225"/>
          <p14:tracePt t="33508" x="5402263" y="1917700"/>
          <p14:tracePt t="33524" x="5392738" y="1917700"/>
          <p14:tracePt t="33532" x="5383213" y="1917700"/>
          <p14:tracePt t="33558" x="5322888" y="1917700"/>
          <p14:tracePt t="33568" x="5302250" y="1917700"/>
          <p14:tracePt t="33584" x="5262563" y="1917700"/>
          <p14:tracePt t="33602" x="5232400" y="1917700"/>
          <p14:tracePt t="33621" x="5192713" y="1917700"/>
          <p14:tracePt t="33633" x="5172075" y="1917700"/>
          <p14:tracePt t="33879" x="5181600" y="1908175"/>
          <p14:tracePt t="33886" x="5211763" y="1897063"/>
          <p14:tracePt t="33906" x="5292725" y="1878013"/>
          <p14:tracePt t="33919" x="5402263" y="1857375"/>
          <p14:tracePt t="33936" x="5492750" y="1847850"/>
          <p14:tracePt t="33951" x="5553075" y="1847850"/>
          <p14:tracePt t="33971" x="5594350" y="1847850"/>
          <p14:tracePt t="33984" x="5643563" y="1847850"/>
          <p14:tracePt t="34000" x="5703888" y="1847850"/>
          <p14:tracePt t="34016" x="5784850" y="1887538"/>
          <p14:tracePt t="34033" x="5875338" y="1917700"/>
          <p14:tracePt t="34050" x="5954713" y="1978025"/>
          <p14:tracePt t="34066" x="6045200" y="2058988"/>
          <p14:tracePt t="34085" x="6075363" y="2128838"/>
          <p14:tracePt t="34086" x="6086475" y="2149475"/>
          <p14:tracePt t="34101" x="6086475" y="2168525"/>
          <p14:tracePt t="34120" x="6086475" y="2249488"/>
          <p14:tracePt t="34133" x="6086475" y="2268538"/>
          <p14:tracePt t="34152" x="6035675" y="2370138"/>
          <p14:tracePt t="34167" x="6015038" y="2389188"/>
          <p14:tracePt t="34184" x="5975350" y="2430463"/>
          <p14:tracePt t="34201" x="5924550" y="2449513"/>
          <p14:tracePt t="34223" x="5805488" y="2509838"/>
          <p14:tracePt t="34233" x="5764213" y="2520950"/>
          <p14:tracePt t="34254" x="5573713" y="2551113"/>
          <p14:tracePt t="34270" x="5483225" y="2560638"/>
          <p14:tracePt t="34283" x="5453063" y="2560638"/>
          <p14:tracePt t="34300" x="5413375" y="2560638"/>
          <p14:tracePt t="34319" x="5402263" y="2570163"/>
          <p14:tracePt t="34383" x="5413375" y="2570163"/>
          <p14:tracePt t="34391" x="5462588" y="2570163"/>
          <p14:tracePt t="34404" x="5543550" y="2570163"/>
          <p14:tracePt t="34420" x="5745163" y="2540000"/>
          <p14:tracePt t="34438" x="5995988" y="2500313"/>
          <p14:tracePt t="34440" x="6116638" y="2479675"/>
          <p14:tracePt t="34452" x="6267450" y="2460625"/>
          <p14:tracePt t="34472" x="6618288" y="2419350"/>
          <p14:tracePt t="34485" x="6708775" y="2409825"/>
          <p14:tracePt t="34505" x="6908800" y="2409825"/>
          <p14:tracePt t="34520" x="6980238" y="2409825"/>
          <p14:tracePt t="34535" x="6989763" y="2409825"/>
          <p14:tracePt t="34542" x="6999288" y="2409825"/>
          <p14:tracePt t="34559" x="7010400" y="2409825"/>
          <p14:tracePt t="34687" x="7019925" y="2409825"/>
          <p14:tracePt t="34699" x="7070725" y="2409825"/>
          <p14:tracePt t="34702" x="7170738" y="2409825"/>
          <p14:tracePt t="34717" x="7291388" y="2409825"/>
          <p14:tracePt t="34735" x="7532688" y="2409825"/>
          <p14:tracePt t="34750" x="7843838" y="2430463"/>
          <p14:tracePt t="34767" x="8094663" y="2460625"/>
          <p14:tracePt t="34784" x="8405813" y="2520950"/>
          <p14:tracePt t="34801" x="8505825" y="2540000"/>
          <p14:tracePt t="34802" x="8616950" y="2581275"/>
          <p14:tracePt t="34818" x="8837613" y="2640013"/>
          <p14:tracePt t="34835" x="9069388" y="2720975"/>
          <p14:tracePt t="34851" x="9320213" y="2801938"/>
          <p14:tracePt t="34867" x="9520238" y="2862263"/>
          <p14:tracePt t="34886" x="9680575" y="2911475"/>
          <p14:tracePt t="34901" x="9782175" y="2952750"/>
          <p14:tracePt t="34922" x="9872663" y="2982913"/>
          <p14:tracePt t="34938" x="9902825" y="3001963"/>
          <p14:tracePt t="34952" x="9921875" y="3022600"/>
          <p14:tracePt t="34973" x="9942513" y="3041650"/>
          <p14:tracePt t="34986" x="9963150" y="3082925"/>
          <p14:tracePt t="35004" x="9982200" y="3132138"/>
          <p14:tracePt t="35019" x="9982200" y="3203575"/>
          <p14:tracePt t="35036" x="9982200" y="3303588"/>
          <p14:tracePt t="35055" x="9952038" y="3454400"/>
          <p14:tracePt t="35068" x="9872663" y="3665538"/>
          <p14:tracePt t="35084" x="9771063" y="3886200"/>
          <p14:tracePt t="35102" x="9640888" y="4106863"/>
          <p14:tracePt t="35121" x="9329738" y="4397375"/>
          <p14:tracePt t="35135" x="9158288" y="4468813"/>
          <p14:tracePt t="35154" x="8535988" y="4559300"/>
          <p14:tracePt t="35168" x="7923213" y="4608513"/>
          <p14:tracePt t="35187" x="7251700" y="4648200"/>
          <p14:tracePt t="35201" x="6557963" y="4678363"/>
          <p14:tracePt t="35219" x="5764213" y="4699000"/>
          <p14:tracePt t="35235" x="5211763" y="4708525"/>
          <p14:tracePt t="35251" x="4740275" y="4729163"/>
          <p14:tracePt t="35268" x="4378325" y="4729163"/>
          <p14:tracePt t="35284" x="4137025" y="4729163"/>
          <p14:tracePt t="35301" x="3986213" y="4729163"/>
          <p14:tracePt t="35329" x="3976688" y="4729163"/>
          <p14:tracePt t="35341" x="3967163" y="4708525"/>
          <p14:tracePt t="35353" x="3937000" y="4668838"/>
          <p14:tracePt t="35367" x="3776663" y="4518025"/>
          <p14:tracePt t="35389" x="3414713" y="4127500"/>
          <p14:tracePt t="35405" x="3122613" y="3684588"/>
          <p14:tracePt t="35421" x="2962275" y="3162300"/>
          <p14:tracePt t="35438" x="2913063" y="2409825"/>
          <p14:tracePt t="35453" x="2922588" y="1455738"/>
          <p14:tracePt t="35471" x="2973388" y="441325"/>
        </p14:tracePtLst>
      </p14:laserTrace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138C1-5EEB-5414-5F55-F2D29FF9F9E4}"/>
            </a:ext>
          </a:extLst>
        </p:cNvPr>
        <p:cNvGrpSpPr/>
        <p:nvPr/>
      </p:nvGrpSpPr>
      <p:grpSpPr>
        <a:xfrm>
          <a:off x="0" y="0"/>
          <a:ext cx="0" cy="0"/>
          <a:chOff x="0" y="0"/>
          <a:chExt cx="0" cy="0"/>
        </a:xfrm>
      </p:grpSpPr>
      <p:sp>
        <p:nvSpPr>
          <p:cNvPr id="14" name="タイトル 13">
            <a:extLst>
              <a:ext uri="{FF2B5EF4-FFF2-40B4-BE49-F238E27FC236}">
                <a16:creationId xmlns:a16="http://schemas.microsoft.com/office/drawing/2014/main" id="{53F95FA8-F822-25BC-575F-96BF98F41DAF}"/>
              </a:ext>
            </a:extLst>
          </p:cNvPr>
          <p:cNvSpPr>
            <a:spLocks noGrp="1"/>
          </p:cNvSpPr>
          <p:nvPr>
            <p:ph type="title"/>
          </p:nvPr>
        </p:nvSpPr>
        <p:spPr/>
        <p:txBody>
          <a:bodyPr>
            <a:normAutofit fontScale="90000"/>
          </a:bodyPr>
          <a:lstStyle/>
          <a:p>
            <a:r>
              <a:rPr lang="en-US" altLang="ja-JP" dirty="0"/>
              <a:t>Calibration Major Updates</a:t>
            </a:r>
            <a:br>
              <a:rPr lang="en-US" altLang="ja-JP" dirty="0"/>
            </a:br>
            <a:r>
              <a:rPr lang="en-US" altLang="ja-JP" dirty="0">
                <a:solidFill>
                  <a:schemeClr val="tx1"/>
                </a:solidFill>
              </a:rPr>
              <a:t>(5) Cross-calibration of AMSR3 VS AMSR2 (and GMI)</a:t>
            </a:r>
            <a:endParaRPr lang="ja-JP" altLang="en-US" dirty="0">
              <a:solidFill>
                <a:schemeClr val="tx1"/>
              </a:solidFill>
            </a:endParaRPr>
          </a:p>
        </p:txBody>
      </p:sp>
      <p:sp>
        <p:nvSpPr>
          <p:cNvPr id="57" name="コンテンツ プレースホルダー 56">
            <a:extLst>
              <a:ext uri="{FF2B5EF4-FFF2-40B4-BE49-F238E27FC236}">
                <a16:creationId xmlns:a16="http://schemas.microsoft.com/office/drawing/2014/main" id="{A176D3FD-83BC-5127-D8A4-89F57DF6AF7E}"/>
              </a:ext>
            </a:extLst>
          </p:cNvPr>
          <p:cNvSpPr>
            <a:spLocks noGrp="1"/>
          </p:cNvSpPr>
          <p:nvPr>
            <p:ph idx="1"/>
          </p:nvPr>
        </p:nvSpPr>
        <p:spPr>
          <a:xfrm>
            <a:off x="426720" y="1337287"/>
            <a:ext cx="11338560" cy="1330886"/>
          </a:xfrm>
        </p:spPr>
        <p:txBody>
          <a:bodyPr>
            <a:normAutofit fontScale="92500" lnSpcReduction="20000"/>
          </a:bodyPr>
          <a:lstStyle/>
          <a:p>
            <a:r>
              <a:rPr lang="en-US" altLang="ja-JP" sz="2000" dirty="0"/>
              <a:t>Double Difference (DD) method is applied to evaluate calibration error between AMSR3 and AMSR2 (6-89GHz) and GMI (10-183GHz).  </a:t>
            </a:r>
          </a:p>
          <a:p>
            <a:r>
              <a:rPr lang="en-US" altLang="ja-JP" sz="2000" dirty="0"/>
              <a:t>Below are examples of comparison results between AMSR3 early data (Ver.0.1, released Nov. 2025) and AMSR2 (Ver.2.2) from Aug. 11 to Nov. 30, 2025. Comparison using updated version of AMSR3 (Ver.0.2, released Mar. 2026) for longer period is currently underway. </a:t>
            </a:r>
          </a:p>
          <a:p>
            <a:endParaRPr lang="ja-JP" altLang="en-US" sz="2000" dirty="0"/>
          </a:p>
        </p:txBody>
      </p:sp>
      <p:sp>
        <p:nvSpPr>
          <p:cNvPr id="18" name="テキスト ボックス 17">
            <a:extLst>
              <a:ext uri="{FF2B5EF4-FFF2-40B4-BE49-F238E27FC236}">
                <a16:creationId xmlns:a16="http://schemas.microsoft.com/office/drawing/2014/main" id="{17657007-762B-2303-8A23-6D4F1B8533D9}"/>
              </a:ext>
            </a:extLst>
          </p:cNvPr>
          <p:cNvSpPr txBox="1"/>
          <p:nvPr/>
        </p:nvSpPr>
        <p:spPr>
          <a:xfrm>
            <a:off x="7348021" y="48960"/>
            <a:ext cx="3634609" cy="646331"/>
          </a:xfrm>
          <a:prstGeom prst="rect">
            <a:avLst/>
          </a:prstGeom>
          <a:noFill/>
        </p:spPr>
        <p:txBody>
          <a:bodyPr wrap="square" rtlCol="0">
            <a:spAutoFit/>
          </a:bodyPr>
          <a:lstStyle/>
          <a:p>
            <a:pPr algn="r"/>
            <a:r>
              <a:rPr kumimoji="1" lang="en-US" altLang="ja-JP" dirty="0">
                <a:highlight>
                  <a:srgbClr val="FFFF00"/>
                </a:highlight>
                <a:latin typeface="Times New Roman" panose="02020603050405020304" pitchFamily="18" charset="0"/>
                <a:cs typeface="Times New Roman" panose="02020603050405020304" pitchFamily="18" charset="0"/>
              </a:rPr>
              <a:t>Details were presented by </a:t>
            </a:r>
          </a:p>
          <a:p>
            <a:pPr algn="r"/>
            <a:r>
              <a:rPr kumimoji="1" lang="en-US" altLang="ja-JP" dirty="0">
                <a:highlight>
                  <a:srgbClr val="FFFF00"/>
                </a:highlight>
                <a:latin typeface="Times New Roman" panose="02020603050405020304" pitchFamily="18" charset="0"/>
                <a:cs typeface="Times New Roman" panose="02020603050405020304" pitchFamily="18" charset="0"/>
              </a:rPr>
              <a:t>M. Kachi at MW Break-out Session</a:t>
            </a:r>
            <a:endParaRPr kumimoji="1" lang="ja-JP" altLang="en-US" dirty="0">
              <a:highlight>
                <a:srgbClr val="FFFF00"/>
              </a:highlight>
              <a:latin typeface="Times New Roman" panose="02020603050405020304" pitchFamily="18" charset="0"/>
              <a:cs typeface="Times New Roman" panose="02020603050405020304" pitchFamily="18" charset="0"/>
            </a:endParaRPr>
          </a:p>
        </p:txBody>
      </p:sp>
      <p:pic>
        <p:nvPicPr>
          <p:cNvPr id="8" name="図 7" descr="ロゴ&#10;&#10;AI によって生成されたコンテンツは間違っている可能性があります。">
            <a:extLst>
              <a:ext uri="{FF2B5EF4-FFF2-40B4-BE49-F238E27FC236}">
                <a16:creationId xmlns:a16="http://schemas.microsoft.com/office/drawing/2014/main" id="{565A9F9A-CA07-A400-3F6C-2AB164D6D15E}"/>
              </a:ext>
            </a:extLst>
          </p:cNvPr>
          <p:cNvPicPr>
            <a:picLocks noChangeAspect="1"/>
          </p:cNvPicPr>
          <p:nvPr/>
        </p:nvPicPr>
        <p:blipFill>
          <a:blip r:embed="rId5" cstate="print">
            <a:extLst>
              <a:ext uri="{28A0092B-C50C-407E-A947-70E740481C1C}">
                <a14:useLocalDpi xmlns:a14="http://schemas.microsoft.com/office/drawing/2010/main" val="0"/>
              </a:ext>
            </a:extLst>
          </a:blip>
          <a:srcRect l="11738" t="12611" r="11126" b="13286"/>
          <a:stretch/>
        </p:blipFill>
        <p:spPr>
          <a:xfrm>
            <a:off x="10920743" y="69454"/>
            <a:ext cx="1124199" cy="1080000"/>
          </a:xfrm>
          <a:prstGeom prst="rect">
            <a:avLst/>
          </a:prstGeom>
        </p:spPr>
      </p:pic>
      <p:pic>
        <p:nvPicPr>
          <p:cNvPr id="28" name="Picture 2">
            <a:extLst>
              <a:ext uri="{FF2B5EF4-FFF2-40B4-BE49-F238E27FC236}">
                <a16:creationId xmlns:a16="http://schemas.microsoft.com/office/drawing/2014/main" id="{EE9F3D6B-0B85-B779-748E-DCFFD611AE7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p:blipFill>
        <p:spPr bwMode="auto">
          <a:xfrm>
            <a:off x="1174359" y="4498468"/>
            <a:ext cx="2908027" cy="166679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a:extLst>
              <a:ext uri="{FF2B5EF4-FFF2-40B4-BE49-F238E27FC236}">
                <a16:creationId xmlns:a16="http://schemas.microsoft.com/office/drawing/2014/main" id="{8541A7AC-3402-3B4C-5C61-2D667009441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p:blipFill>
        <p:spPr bwMode="auto">
          <a:xfrm>
            <a:off x="4381284" y="4498468"/>
            <a:ext cx="2908027" cy="1666795"/>
          </a:xfrm>
          <a:prstGeom prst="rect">
            <a:avLst/>
          </a:prstGeom>
          <a:noFill/>
          <a:extLst>
            <a:ext uri="{909E8E84-426E-40DD-AFC4-6F175D3DCCD1}">
              <a14:hiddenFill xmlns:a14="http://schemas.microsoft.com/office/drawing/2010/main">
                <a:solidFill>
                  <a:srgbClr val="FFFFFF"/>
                </a:solidFill>
              </a14:hiddenFill>
            </a:ext>
          </a:extLst>
        </p:spPr>
      </p:pic>
      <p:sp>
        <p:nvSpPr>
          <p:cNvPr id="30" name="テキスト ボックス 13">
            <a:extLst>
              <a:ext uri="{FF2B5EF4-FFF2-40B4-BE49-F238E27FC236}">
                <a16:creationId xmlns:a16="http://schemas.microsoft.com/office/drawing/2014/main" id="{C91F0899-4011-49CF-8B74-6288B2660CE3}"/>
              </a:ext>
            </a:extLst>
          </p:cNvPr>
          <p:cNvSpPr txBox="1">
            <a:spLocks noChangeArrowheads="1"/>
          </p:cNvSpPr>
          <p:nvPr/>
        </p:nvSpPr>
        <p:spPr bwMode="auto">
          <a:xfrm>
            <a:off x="104725" y="4943208"/>
            <a:ext cx="1166701" cy="461665"/>
          </a:xfrm>
          <a:prstGeom prst="rect">
            <a:avLst/>
          </a:prstGeom>
          <a:noFill/>
          <a:ln w="9525">
            <a:noFill/>
            <a:miter lim="800000"/>
            <a:headEnd/>
            <a:tailEnd/>
          </a:ln>
        </p:spPr>
        <p:txBody>
          <a:bodyPr wrap="square">
            <a:spAutoFit/>
          </a:bodyPr>
          <a:lstStyle/>
          <a:p>
            <a:pPr algn="ctr">
              <a:spcBef>
                <a:spcPct val="50000"/>
              </a:spcBef>
            </a:pPr>
            <a:r>
              <a:rPr lang="en-US" altLang="ja-JP" sz="2400" dirty="0">
                <a:latin typeface="Meiryo UI" panose="020B0604030504040204" pitchFamily="50" charset="-128"/>
                <a:ea typeface="Meiryo UI" panose="020B0604030504040204" pitchFamily="50" charset="-128"/>
              </a:rPr>
              <a:t>89HA</a:t>
            </a:r>
            <a:endParaRPr lang="ja-JP" altLang="en-US" sz="2400" dirty="0">
              <a:latin typeface="Meiryo UI" panose="020B0604030504040204" pitchFamily="50" charset="-128"/>
              <a:ea typeface="Meiryo UI" panose="020B0604030504040204" pitchFamily="50" charset="-128"/>
            </a:endParaRPr>
          </a:p>
        </p:txBody>
      </p:sp>
      <p:pic>
        <p:nvPicPr>
          <p:cNvPr id="31" name="Picture 2">
            <a:extLst>
              <a:ext uri="{FF2B5EF4-FFF2-40B4-BE49-F238E27FC236}">
                <a16:creationId xmlns:a16="http://schemas.microsoft.com/office/drawing/2014/main" id="{477A2C28-CC39-4FA2-F2E3-73B8FBCC019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p:blipFill>
        <p:spPr bwMode="auto">
          <a:xfrm>
            <a:off x="1175749" y="2845644"/>
            <a:ext cx="2908027" cy="1666796"/>
          </a:xfrm>
          <a:prstGeom prst="rect">
            <a:avLst/>
          </a:prstGeom>
          <a:noFill/>
          <a:extLst>
            <a:ext uri="{909E8E84-426E-40DD-AFC4-6F175D3DCCD1}">
              <a14:hiddenFill xmlns:a14="http://schemas.microsoft.com/office/drawing/2010/main">
                <a:solidFill>
                  <a:srgbClr val="FFFFFF"/>
                </a:solidFill>
              </a14:hiddenFill>
            </a:ext>
          </a:extLst>
        </p:spPr>
      </p:pic>
      <p:sp>
        <p:nvSpPr>
          <p:cNvPr id="32" name="テキスト ボックス 13">
            <a:extLst>
              <a:ext uri="{FF2B5EF4-FFF2-40B4-BE49-F238E27FC236}">
                <a16:creationId xmlns:a16="http://schemas.microsoft.com/office/drawing/2014/main" id="{DD0E4612-69B1-82C8-4933-FD6E85A41676}"/>
              </a:ext>
            </a:extLst>
          </p:cNvPr>
          <p:cNvSpPr txBox="1">
            <a:spLocks noChangeArrowheads="1"/>
          </p:cNvSpPr>
          <p:nvPr/>
        </p:nvSpPr>
        <p:spPr bwMode="auto">
          <a:xfrm>
            <a:off x="200134" y="3448211"/>
            <a:ext cx="792162" cy="461665"/>
          </a:xfrm>
          <a:prstGeom prst="rect">
            <a:avLst/>
          </a:prstGeom>
          <a:noFill/>
          <a:ln w="9525">
            <a:noFill/>
            <a:miter lim="800000"/>
            <a:headEnd/>
            <a:tailEnd/>
          </a:ln>
        </p:spPr>
        <p:txBody>
          <a:bodyPr>
            <a:spAutoFit/>
          </a:bodyPr>
          <a:lstStyle/>
          <a:p>
            <a:pPr algn="ctr">
              <a:spcBef>
                <a:spcPct val="50000"/>
              </a:spcBef>
            </a:pPr>
            <a:r>
              <a:rPr lang="en-US" altLang="ja-JP" sz="2400">
                <a:latin typeface="Meiryo UI" panose="020B0604030504040204" pitchFamily="50" charset="-128"/>
                <a:ea typeface="Meiryo UI" panose="020B0604030504040204" pitchFamily="50" charset="-128"/>
              </a:rPr>
              <a:t>18V</a:t>
            </a:r>
            <a:endParaRPr lang="ja-JP" altLang="en-US" sz="2400">
              <a:latin typeface="Meiryo UI" panose="020B0604030504040204" pitchFamily="50" charset="-128"/>
              <a:ea typeface="Meiryo UI" panose="020B0604030504040204" pitchFamily="50" charset="-128"/>
            </a:endParaRPr>
          </a:p>
        </p:txBody>
      </p:sp>
      <p:pic>
        <p:nvPicPr>
          <p:cNvPr id="33" name="Picture 2">
            <a:extLst>
              <a:ext uri="{FF2B5EF4-FFF2-40B4-BE49-F238E27FC236}">
                <a16:creationId xmlns:a16="http://schemas.microsoft.com/office/drawing/2014/main" id="{59A9589E-CE03-BE30-19DD-1E463D7D54B4}"/>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p:blipFill>
        <p:spPr bwMode="auto">
          <a:xfrm>
            <a:off x="4381284" y="2845644"/>
            <a:ext cx="2908027" cy="1666796"/>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
            <a:extLst>
              <a:ext uri="{FF2B5EF4-FFF2-40B4-BE49-F238E27FC236}">
                <a16:creationId xmlns:a16="http://schemas.microsoft.com/office/drawing/2014/main" id="{22C7F470-C52A-07B8-45C6-AFF018D47011}"/>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p:blipFill>
        <p:spPr bwMode="auto">
          <a:xfrm>
            <a:off x="9788733" y="2783184"/>
            <a:ext cx="2160000" cy="1800000"/>
          </a:xfrm>
          <a:prstGeom prst="rect">
            <a:avLst/>
          </a:prstGeom>
          <a:noFill/>
          <a:extLst>
            <a:ext uri="{909E8E84-426E-40DD-AFC4-6F175D3DCCD1}">
              <a14:hiddenFill xmlns:a14="http://schemas.microsoft.com/office/drawing/2010/main">
                <a:solidFill>
                  <a:srgbClr val="FFFFFF"/>
                </a:solidFill>
              </a14:hiddenFill>
            </a:ext>
          </a:extLst>
        </p:spPr>
      </p:pic>
      <p:sp>
        <p:nvSpPr>
          <p:cNvPr id="38" name="テキスト ボックス 13">
            <a:extLst>
              <a:ext uri="{FF2B5EF4-FFF2-40B4-BE49-F238E27FC236}">
                <a16:creationId xmlns:a16="http://schemas.microsoft.com/office/drawing/2014/main" id="{CCEE4751-7DFE-CEC5-FB2F-0246FAAE89B1}"/>
              </a:ext>
            </a:extLst>
          </p:cNvPr>
          <p:cNvSpPr txBox="1">
            <a:spLocks noChangeArrowheads="1"/>
          </p:cNvSpPr>
          <p:nvPr/>
        </p:nvSpPr>
        <p:spPr bwMode="auto">
          <a:xfrm>
            <a:off x="10965915" y="3067089"/>
            <a:ext cx="792162" cy="369332"/>
          </a:xfrm>
          <a:prstGeom prst="rect">
            <a:avLst/>
          </a:prstGeom>
          <a:noFill/>
          <a:ln w="9525">
            <a:noFill/>
            <a:miter lim="800000"/>
            <a:headEnd/>
            <a:tailEnd/>
          </a:ln>
        </p:spPr>
        <p:txBody>
          <a:bodyPr>
            <a:spAutoFit/>
          </a:bodyPr>
          <a:lstStyle/>
          <a:p>
            <a:pPr algn="ctr">
              <a:spcBef>
                <a:spcPct val="50000"/>
              </a:spcBef>
            </a:pPr>
            <a:r>
              <a:rPr lang="en-US" altLang="ja-JP">
                <a:latin typeface="Meiryo UI" panose="020B0604030504040204" pitchFamily="50" charset="-128"/>
                <a:ea typeface="Meiryo UI" panose="020B0604030504040204" pitchFamily="50" charset="-128"/>
              </a:rPr>
              <a:t>18V</a:t>
            </a:r>
            <a:endParaRPr lang="ja-JP" altLang="en-US">
              <a:latin typeface="Meiryo UI" panose="020B0604030504040204" pitchFamily="50" charset="-128"/>
              <a:ea typeface="Meiryo UI" panose="020B0604030504040204" pitchFamily="50" charset="-128"/>
            </a:endParaRPr>
          </a:p>
        </p:txBody>
      </p:sp>
      <p:pic>
        <p:nvPicPr>
          <p:cNvPr id="39" name="Picture 4">
            <a:extLst>
              <a:ext uri="{FF2B5EF4-FFF2-40B4-BE49-F238E27FC236}">
                <a16:creationId xmlns:a16="http://schemas.microsoft.com/office/drawing/2014/main" id="{57964357-7FF4-FEE6-3AC0-31614D601EA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p:blipFill>
        <p:spPr bwMode="auto">
          <a:xfrm>
            <a:off x="9788733" y="4360877"/>
            <a:ext cx="2160000" cy="1800000"/>
          </a:xfrm>
          <a:prstGeom prst="rect">
            <a:avLst/>
          </a:prstGeom>
          <a:noFill/>
          <a:extLst>
            <a:ext uri="{909E8E84-426E-40DD-AFC4-6F175D3DCCD1}">
              <a14:hiddenFill xmlns:a14="http://schemas.microsoft.com/office/drawing/2010/main">
                <a:solidFill>
                  <a:srgbClr val="FFFFFF"/>
                </a:solidFill>
              </a14:hiddenFill>
            </a:ext>
          </a:extLst>
        </p:spPr>
      </p:pic>
      <p:sp>
        <p:nvSpPr>
          <p:cNvPr id="40" name="テキスト ボックス 14">
            <a:extLst>
              <a:ext uri="{FF2B5EF4-FFF2-40B4-BE49-F238E27FC236}">
                <a16:creationId xmlns:a16="http://schemas.microsoft.com/office/drawing/2014/main" id="{C8BBA367-6565-41C3-1D85-5F7FBCBF594C}"/>
              </a:ext>
            </a:extLst>
          </p:cNvPr>
          <p:cNvSpPr txBox="1">
            <a:spLocks noChangeArrowheads="1"/>
          </p:cNvSpPr>
          <p:nvPr/>
        </p:nvSpPr>
        <p:spPr bwMode="auto">
          <a:xfrm>
            <a:off x="10985969" y="4646553"/>
            <a:ext cx="792162" cy="369332"/>
          </a:xfrm>
          <a:prstGeom prst="rect">
            <a:avLst/>
          </a:prstGeom>
          <a:noFill/>
          <a:ln w="9525">
            <a:noFill/>
            <a:miter lim="800000"/>
            <a:headEnd/>
            <a:tailEnd/>
          </a:ln>
        </p:spPr>
        <p:txBody>
          <a:bodyPr>
            <a:spAutoFit/>
          </a:bodyPr>
          <a:lstStyle/>
          <a:p>
            <a:pPr algn="ctr">
              <a:spcBef>
                <a:spcPct val="50000"/>
              </a:spcBef>
            </a:pPr>
            <a:r>
              <a:rPr lang="en-US" altLang="ja-JP">
                <a:latin typeface="Meiryo UI" panose="020B0604030504040204" pitchFamily="50" charset="-128"/>
                <a:ea typeface="Meiryo UI" panose="020B0604030504040204" pitchFamily="50" charset="-128"/>
              </a:rPr>
              <a:t>89HA</a:t>
            </a:r>
            <a:endParaRPr lang="ja-JP" altLang="en-US">
              <a:latin typeface="Meiryo UI" panose="020B0604030504040204" pitchFamily="50" charset="-128"/>
              <a:ea typeface="Meiryo UI" panose="020B0604030504040204" pitchFamily="50" charset="-128"/>
            </a:endParaRPr>
          </a:p>
        </p:txBody>
      </p:sp>
      <p:pic>
        <p:nvPicPr>
          <p:cNvPr id="41" name="Picture 4">
            <a:extLst>
              <a:ext uri="{FF2B5EF4-FFF2-40B4-BE49-F238E27FC236}">
                <a16:creationId xmlns:a16="http://schemas.microsoft.com/office/drawing/2014/main" id="{4EE22046-A707-9E67-7074-A543C835AA0D}"/>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p:blipFill>
        <p:spPr bwMode="auto">
          <a:xfrm>
            <a:off x="7690843" y="4360877"/>
            <a:ext cx="2160000" cy="1800000"/>
          </a:xfrm>
          <a:prstGeom prst="rect">
            <a:avLst/>
          </a:prstGeom>
          <a:noFill/>
          <a:extLst>
            <a:ext uri="{909E8E84-426E-40DD-AFC4-6F175D3DCCD1}">
              <a14:hiddenFill xmlns:a14="http://schemas.microsoft.com/office/drawing/2010/main">
                <a:solidFill>
                  <a:srgbClr val="FFFFFF"/>
                </a:solidFill>
              </a14:hiddenFill>
            </a:ext>
          </a:extLst>
        </p:spPr>
      </p:pic>
      <p:sp>
        <p:nvSpPr>
          <p:cNvPr id="42" name="テキスト ボックス 14">
            <a:extLst>
              <a:ext uri="{FF2B5EF4-FFF2-40B4-BE49-F238E27FC236}">
                <a16:creationId xmlns:a16="http://schemas.microsoft.com/office/drawing/2014/main" id="{8C087E06-ABB6-9A77-1AB4-D649B5397764}"/>
              </a:ext>
            </a:extLst>
          </p:cNvPr>
          <p:cNvSpPr txBox="1">
            <a:spLocks noChangeArrowheads="1"/>
          </p:cNvSpPr>
          <p:nvPr/>
        </p:nvSpPr>
        <p:spPr bwMode="auto">
          <a:xfrm>
            <a:off x="8824579" y="4646553"/>
            <a:ext cx="792162" cy="369332"/>
          </a:xfrm>
          <a:prstGeom prst="rect">
            <a:avLst/>
          </a:prstGeom>
          <a:noFill/>
          <a:ln w="9525">
            <a:noFill/>
            <a:miter lim="800000"/>
            <a:headEnd/>
            <a:tailEnd/>
          </a:ln>
        </p:spPr>
        <p:txBody>
          <a:bodyPr>
            <a:spAutoFit/>
          </a:bodyPr>
          <a:lstStyle/>
          <a:p>
            <a:pPr algn="ctr">
              <a:spcBef>
                <a:spcPct val="50000"/>
              </a:spcBef>
            </a:pPr>
            <a:r>
              <a:rPr lang="en-US" altLang="ja-JP">
                <a:latin typeface="Meiryo UI" panose="020B0604030504040204" pitchFamily="50" charset="-128"/>
                <a:ea typeface="Meiryo UI" panose="020B0604030504040204" pitchFamily="50" charset="-128"/>
              </a:rPr>
              <a:t>89HA</a:t>
            </a:r>
            <a:endParaRPr lang="ja-JP" altLang="en-US">
              <a:latin typeface="Meiryo UI" panose="020B0604030504040204" pitchFamily="50" charset="-128"/>
              <a:ea typeface="Meiryo UI" panose="020B0604030504040204" pitchFamily="50" charset="-128"/>
            </a:endParaRPr>
          </a:p>
        </p:txBody>
      </p:sp>
      <mc:AlternateContent xmlns:mc="http://schemas.openxmlformats.org/markup-compatibility/2006" xmlns:a14="http://schemas.microsoft.com/office/drawing/2010/main">
        <mc:Choice Requires="a14">
          <p:sp>
            <p:nvSpPr>
              <p:cNvPr id="43" name="オブジェクト 6">
                <a:extLst>
                  <a:ext uri="{FF2B5EF4-FFF2-40B4-BE49-F238E27FC236}">
                    <a16:creationId xmlns:a16="http://schemas.microsoft.com/office/drawing/2014/main" id="{8D5F9DDA-0CA2-D68C-2CA0-FF29702A01FA}"/>
                  </a:ext>
                </a:extLst>
              </p:cNvPr>
              <p:cNvSpPr txBox="1"/>
              <p:nvPr/>
            </p:nvSpPr>
            <p:spPr bwMode="auto">
              <a:xfrm>
                <a:off x="5759747" y="6151177"/>
                <a:ext cx="3856994" cy="701036"/>
              </a:xfrm>
              <a:prstGeom prst="rect">
                <a:avLst/>
              </a:prstGeom>
              <a:solidFill>
                <a:schemeClr val="bg1"/>
              </a:solidFill>
            </p:spPr>
            <p:txBody>
              <a:bodyPr>
                <a:noAutofit/>
              </a:bodyPr>
              <a:lstStyle/>
              <a:p>
                <a:pPr/>
                <a14:m>
                  <m:oMathPara xmlns:m="http://schemas.openxmlformats.org/officeDocument/2006/math">
                    <m:oMathParaPr>
                      <m:jc m:val="left"/>
                    </m:oMathParaPr>
                    <m:oMath xmlns:m="http://schemas.openxmlformats.org/officeDocument/2006/math">
                      <m:r>
                        <a:rPr lang="ja-JP" altLang="en-US" sz="1400" i="1" smtClean="0">
                          <a:solidFill>
                            <a:srgbClr val="000000"/>
                          </a:solidFill>
                          <a:latin typeface="Cambria Math" panose="02040503050406030204" pitchFamily="18" charset="0"/>
                        </a:rPr>
                        <m:t>𝑇</m:t>
                      </m:r>
                      <m:sSub>
                        <m:sSubPr>
                          <m:ctrlPr>
                            <a:rPr lang="ja-JP" altLang="en-US" sz="1400" i="1">
                              <a:solidFill>
                                <a:srgbClr val="000000"/>
                              </a:solidFill>
                              <a:latin typeface="Cambria Math" panose="02040503050406030204" pitchFamily="18" charset="0"/>
                            </a:rPr>
                          </m:ctrlPr>
                        </m:sSubPr>
                        <m:e>
                          <m:r>
                            <a:rPr lang="ja-JP" altLang="en-US" sz="1400" i="1">
                              <a:solidFill>
                                <a:srgbClr val="000000"/>
                              </a:solidFill>
                              <a:latin typeface="Cambria Math" panose="02040503050406030204" pitchFamily="18" charset="0"/>
                            </a:rPr>
                            <m:t>𝑏</m:t>
                          </m:r>
                        </m:e>
                        <m:sub>
                          <m:r>
                            <a:rPr lang="en-US" altLang="ja-JP" sz="1400" b="0" i="1" smtClean="0">
                              <a:solidFill>
                                <a:srgbClr val="000000"/>
                              </a:solidFill>
                              <a:latin typeface="Cambria Math" panose="02040503050406030204" pitchFamily="18" charset="0"/>
                            </a:rPr>
                            <m:t>𝐴𝑀𝑆𝑅</m:t>
                          </m:r>
                          <m:r>
                            <a:rPr lang="en-US" altLang="ja-JP" sz="1400" b="0" i="1" smtClean="0">
                              <a:solidFill>
                                <a:srgbClr val="000000"/>
                              </a:solidFill>
                              <a:latin typeface="Cambria Math" panose="02040503050406030204" pitchFamily="18" charset="0"/>
                            </a:rPr>
                            <m:t>3</m:t>
                          </m:r>
                          <m:r>
                            <a:rPr lang="en-US" altLang="ja-JP" sz="1400" b="0" i="1" smtClean="0">
                              <a:solidFill>
                                <a:srgbClr val="000000"/>
                              </a:solidFill>
                              <a:latin typeface="Cambria Math" panose="02040503050406030204" pitchFamily="18" charset="0"/>
                            </a:rPr>
                            <m:t>𝑡𝑜𝐴𝑀𝑆𝑅</m:t>
                          </m:r>
                          <m:r>
                            <a:rPr lang="en-US" altLang="ja-JP" sz="1400" b="0" i="1" smtClean="0">
                              <a:solidFill>
                                <a:srgbClr val="000000"/>
                              </a:solidFill>
                              <a:latin typeface="Cambria Math" panose="02040503050406030204" pitchFamily="18" charset="0"/>
                            </a:rPr>
                            <m:t>2</m:t>
                          </m:r>
                        </m:sub>
                      </m:sSub>
                      <m:d>
                        <m:dPr>
                          <m:begChr m:val="["/>
                          <m:endChr m:val="]"/>
                          <m:ctrlPr>
                            <a:rPr lang="ja-JP" altLang="en-US" sz="1400" i="1">
                              <a:solidFill>
                                <a:srgbClr val="000000"/>
                              </a:solidFill>
                              <a:latin typeface="Cambria Math" panose="02040503050406030204" pitchFamily="18" charset="0"/>
                            </a:rPr>
                          </m:ctrlPr>
                        </m:dPr>
                        <m:e>
                          <m:r>
                            <a:rPr lang="ja-JP" altLang="en-US" sz="1400" i="1">
                              <a:solidFill>
                                <a:srgbClr val="000000"/>
                              </a:solidFill>
                              <a:latin typeface="Cambria Math" panose="02040503050406030204" pitchFamily="18" charset="0"/>
                            </a:rPr>
                            <m:t>𝐾</m:t>
                          </m:r>
                        </m:e>
                      </m:d>
                      <m:r>
                        <a:rPr lang="ja-JP" altLang="en-US" sz="1400" i="1">
                          <a:solidFill>
                            <a:srgbClr val="000000"/>
                          </a:solidFill>
                          <a:latin typeface="Cambria Math" panose="02040503050406030204" pitchFamily="18" charset="0"/>
                        </a:rPr>
                        <m:t>=</m:t>
                      </m:r>
                      <m:r>
                        <a:rPr lang="ja-JP" altLang="en-US" sz="1400" i="1">
                          <a:solidFill>
                            <a:srgbClr val="000000"/>
                          </a:solidFill>
                          <a:latin typeface="Cambria Math" panose="02040503050406030204" pitchFamily="18" charset="0"/>
                        </a:rPr>
                        <m:t>𝑇</m:t>
                      </m:r>
                      <m:sSub>
                        <m:sSubPr>
                          <m:ctrlPr>
                            <a:rPr lang="ja-JP" altLang="en-US" sz="1400" i="1">
                              <a:solidFill>
                                <a:srgbClr val="000000"/>
                              </a:solidFill>
                              <a:latin typeface="Cambria Math" panose="02040503050406030204" pitchFamily="18" charset="0"/>
                            </a:rPr>
                          </m:ctrlPr>
                        </m:sSubPr>
                        <m:e>
                          <m:r>
                            <a:rPr lang="ja-JP" altLang="en-US" sz="1400" i="1">
                              <a:solidFill>
                                <a:srgbClr val="000000"/>
                              </a:solidFill>
                              <a:latin typeface="Cambria Math" panose="02040503050406030204" pitchFamily="18" charset="0"/>
                            </a:rPr>
                            <m:t>𝑏</m:t>
                          </m:r>
                        </m:e>
                        <m:sub>
                          <m:r>
                            <a:rPr lang="ja-JP" altLang="en-US" sz="1400" i="1">
                              <a:solidFill>
                                <a:srgbClr val="000000"/>
                              </a:solidFill>
                              <a:latin typeface="Cambria Math" panose="02040503050406030204" pitchFamily="18" charset="0"/>
                            </a:rPr>
                            <m:t>𝐴</m:t>
                          </m:r>
                          <m:r>
                            <a:rPr lang="en-US" altLang="ja-JP" sz="1400" b="0" i="1" smtClean="0">
                              <a:solidFill>
                                <a:srgbClr val="000000"/>
                              </a:solidFill>
                              <a:latin typeface="Cambria Math" panose="02040503050406030204" pitchFamily="18" charset="0"/>
                            </a:rPr>
                            <m:t>𝑀𝑆𝑅</m:t>
                          </m:r>
                          <m:r>
                            <a:rPr lang="en-US" altLang="ja-JP" sz="1400" b="0" i="1" smtClean="0">
                              <a:solidFill>
                                <a:srgbClr val="000000"/>
                              </a:solidFill>
                              <a:latin typeface="Cambria Math" panose="02040503050406030204" pitchFamily="18" charset="0"/>
                            </a:rPr>
                            <m:t>3</m:t>
                          </m:r>
                        </m:sub>
                      </m:sSub>
                      <m:d>
                        <m:dPr>
                          <m:begChr m:val="["/>
                          <m:endChr m:val="]"/>
                          <m:ctrlPr>
                            <a:rPr lang="ja-JP" altLang="en-US" sz="1400" i="1">
                              <a:solidFill>
                                <a:srgbClr val="000000"/>
                              </a:solidFill>
                              <a:latin typeface="Cambria Math" panose="02040503050406030204" pitchFamily="18" charset="0"/>
                            </a:rPr>
                          </m:ctrlPr>
                        </m:dPr>
                        <m:e>
                          <m:r>
                            <a:rPr lang="ja-JP" altLang="en-US" sz="1400" i="1">
                              <a:solidFill>
                                <a:srgbClr val="000000"/>
                              </a:solidFill>
                              <a:latin typeface="Cambria Math" panose="02040503050406030204" pitchFamily="18" charset="0"/>
                            </a:rPr>
                            <m:t>𝐾</m:t>
                          </m:r>
                        </m:e>
                      </m:d>
                      <m:r>
                        <a:rPr lang="en-US" altLang="ja-JP" sz="1400" b="0" i="1" smtClean="0">
                          <a:solidFill>
                            <a:srgbClr val="000000"/>
                          </a:solidFill>
                          <a:latin typeface="Cambria Math" panose="02040503050406030204" pitchFamily="18" charset="0"/>
                        </a:rPr>
                        <m:t>− </m:t>
                      </m:r>
                      <m:r>
                        <m:rPr>
                          <m:sty m:val="p"/>
                        </m:rPr>
                        <a:rPr lang="ja-JP" altLang="en-US" sz="1400" i="1">
                          <a:solidFill>
                            <a:srgbClr val="000000"/>
                          </a:solidFill>
                          <a:latin typeface="Cambria Math" panose="02040503050406030204" pitchFamily="18" charset="0"/>
                        </a:rPr>
                        <m:t>Δ</m:t>
                      </m:r>
                      <m:r>
                        <a:rPr lang="ja-JP" altLang="en-US" sz="1400" i="1">
                          <a:solidFill>
                            <a:srgbClr val="000000"/>
                          </a:solidFill>
                          <a:latin typeface="Cambria Math" panose="02040503050406030204" pitchFamily="18" charset="0"/>
                        </a:rPr>
                        <m:t>𝐶𝑎𝑙</m:t>
                      </m:r>
                      <m:r>
                        <a:rPr lang="ja-JP" altLang="en-US" sz="1400" i="1" smtClean="0">
                          <a:solidFill>
                            <a:srgbClr val="000000"/>
                          </a:solidFill>
                          <a:latin typeface="Cambria Math" panose="02040503050406030204" pitchFamily="18" charset="0"/>
                        </a:rPr>
                        <m:t> </m:t>
                      </m:r>
                      <m:d>
                        <m:dPr>
                          <m:begChr m:val="["/>
                          <m:endChr m:val="]"/>
                          <m:ctrlPr>
                            <a:rPr lang="ja-JP" altLang="en-US" sz="1400" b="0" i="1">
                              <a:solidFill>
                                <a:srgbClr val="000000"/>
                              </a:solidFill>
                              <a:latin typeface="Cambria Math" panose="02040503050406030204" pitchFamily="18" charset="0"/>
                            </a:rPr>
                          </m:ctrlPr>
                        </m:dPr>
                        <m:e>
                          <m:r>
                            <a:rPr lang="ja-JP" altLang="en-US" sz="1400" i="1">
                              <a:solidFill>
                                <a:srgbClr val="000000"/>
                              </a:solidFill>
                              <a:latin typeface="Cambria Math" panose="02040503050406030204" pitchFamily="18" charset="0"/>
                            </a:rPr>
                            <m:t>𝐾</m:t>
                          </m:r>
                        </m:e>
                      </m:d>
                    </m:oMath>
                  </m:oMathPara>
                </a14:m>
                <a:endParaRPr lang="en-US" altLang="ja-JP" sz="1400" i="1" dirty="0">
                  <a:solidFill>
                    <a:srgbClr val="000000"/>
                  </a:solidFill>
                  <a:latin typeface="Meiryo UI" panose="020B0604030504040204" pitchFamily="50" charset="-128"/>
                  <a:ea typeface="Meiryo UI" panose="020B0604030504040204" pitchFamily="50" charset="-128"/>
                  <a:cs typeface="Calibri" panose="020F0502020204030204" pitchFamily="34" charset="0"/>
                </a:endParaRPr>
              </a:p>
              <a:p>
                <a:pPr/>
                <a14:m>
                  <m:oMathPara xmlns:m="http://schemas.openxmlformats.org/officeDocument/2006/math">
                    <m:oMathParaPr>
                      <m:jc m:val="left"/>
                    </m:oMathParaPr>
                    <m:oMath xmlns:m="http://schemas.openxmlformats.org/officeDocument/2006/math">
                      <m:r>
                        <m:rPr>
                          <m:sty m:val="p"/>
                        </m:rPr>
                        <a:rPr lang="ja-JP" altLang="en-US" sz="1400" i="1" smtClean="0">
                          <a:solidFill>
                            <a:srgbClr val="000000"/>
                          </a:solidFill>
                          <a:latin typeface="Cambria Math" panose="02040503050406030204" pitchFamily="18" charset="0"/>
                        </a:rPr>
                        <m:t>Δ</m:t>
                      </m:r>
                      <m:r>
                        <a:rPr lang="ja-JP" altLang="en-US" sz="1400" i="1" smtClean="0">
                          <a:solidFill>
                            <a:srgbClr val="000000"/>
                          </a:solidFill>
                          <a:latin typeface="Cambria Math" panose="02040503050406030204" pitchFamily="18" charset="0"/>
                        </a:rPr>
                        <m:t>𝐶𝑎𝑙</m:t>
                      </m:r>
                      <m:r>
                        <a:rPr lang="ja-JP" altLang="en-US" sz="1400" i="1" smtClean="0">
                          <a:solidFill>
                            <a:srgbClr val="000000"/>
                          </a:solidFill>
                          <a:latin typeface="Cambria Math" panose="02040503050406030204" pitchFamily="18" charset="0"/>
                        </a:rPr>
                        <m:t> </m:t>
                      </m:r>
                      <m:d>
                        <m:dPr>
                          <m:begChr m:val="["/>
                          <m:endChr m:val="]"/>
                          <m:ctrlPr>
                            <a:rPr lang="ja-JP" altLang="en-US" sz="1400" i="1">
                              <a:solidFill>
                                <a:srgbClr val="000000"/>
                              </a:solidFill>
                              <a:latin typeface="Cambria Math" panose="02040503050406030204" pitchFamily="18" charset="0"/>
                            </a:rPr>
                          </m:ctrlPr>
                        </m:dPr>
                        <m:e>
                          <m:r>
                            <a:rPr lang="ja-JP" altLang="en-US" sz="1400" i="1">
                              <a:solidFill>
                                <a:srgbClr val="000000"/>
                              </a:solidFill>
                              <a:latin typeface="Cambria Math" panose="02040503050406030204" pitchFamily="18" charset="0"/>
                            </a:rPr>
                            <m:t>𝐾</m:t>
                          </m:r>
                        </m:e>
                      </m:d>
                      <m:r>
                        <a:rPr lang="ja-JP" altLang="en-US" sz="1400" i="1">
                          <a:solidFill>
                            <a:srgbClr val="000000"/>
                          </a:solidFill>
                          <a:latin typeface="Cambria Math" panose="02040503050406030204" pitchFamily="18" charset="0"/>
                        </a:rPr>
                        <m:t>=</m:t>
                      </m:r>
                      <m:r>
                        <a:rPr lang="ja-JP" altLang="en-US" sz="1400" i="1" smtClean="0">
                          <a:solidFill>
                            <a:srgbClr val="000000"/>
                          </a:solidFill>
                          <a:latin typeface="Cambria Math" panose="02040503050406030204" pitchFamily="18" charset="0"/>
                        </a:rPr>
                        <m:t>𝑇</m:t>
                      </m:r>
                      <m:sSub>
                        <m:sSubPr>
                          <m:ctrlPr>
                            <a:rPr lang="ja-JP" altLang="en-US" sz="1400" i="1" smtClean="0">
                              <a:solidFill>
                                <a:srgbClr val="000000"/>
                              </a:solidFill>
                              <a:latin typeface="Cambria Math" panose="02040503050406030204" pitchFamily="18" charset="0"/>
                            </a:rPr>
                          </m:ctrlPr>
                        </m:sSubPr>
                        <m:e>
                          <m:r>
                            <a:rPr lang="ja-JP" altLang="en-US" sz="1400" i="1">
                              <a:solidFill>
                                <a:srgbClr val="000000"/>
                              </a:solidFill>
                              <a:latin typeface="Cambria Math" panose="02040503050406030204" pitchFamily="18" charset="0"/>
                            </a:rPr>
                            <m:t>𝑏</m:t>
                          </m:r>
                        </m:e>
                        <m:sub>
                          <m:r>
                            <a:rPr lang="ja-JP" altLang="en-US" sz="1400" i="1">
                              <a:solidFill>
                                <a:srgbClr val="000000"/>
                              </a:solidFill>
                              <a:latin typeface="Cambria Math" panose="02040503050406030204" pitchFamily="18" charset="0"/>
                            </a:rPr>
                            <m:t>𝐴</m:t>
                          </m:r>
                          <m:r>
                            <a:rPr lang="en-US" altLang="ja-JP" sz="1400" b="0" i="1" smtClean="0">
                              <a:solidFill>
                                <a:srgbClr val="000000"/>
                              </a:solidFill>
                              <a:latin typeface="Cambria Math" panose="02040503050406030204" pitchFamily="18" charset="0"/>
                            </a:rPr>
                            <m:t>𝑀𝑆𝑅</m:t>
                          </m:r>
                          <m:r>
                            <a:rPr lang="en-US" altLang="ja-JP" sz="1400" b="0" i="1" smtClean="0">
                              <a:solidFill>
                                <a:srgbClr val="000000"/>
                              </a:solidFill>
                              <a:latin typeface="Cambria Math" panose="02040503050406030204" pitchFamily="18" charset="0"/>
                            </a:rPr>
                            <m:t>3</m:t>
                          </m:r>
                        </m:sub>
                      </m:sSub>
                      <m:d>
                        <m:dPr>
                          <m:begChr m:val="["/>
                          <m:endChr m:val="]"/>
                          <m:ctrlPr>
                            <a:rPr lang="ja-JP" altLang="en-US" sz="1400" b="0" i="1">
                              <a:solidFill>
                                <a:srgbClr val="000000"/>
                              </a:solidFill>
                              <a:latin typeface="Cambria Math" panose="02040503050406030204" pitchFamily="18" charset="0"/>
                            </a:rPr>
                          </m:ctrlPr>
                        </m:dPr>
                        <m:e>
                          <m:r>
                            <a:rPr lang="ja-JP" altLang="en-US" sz="1400" i="1">
                              <a:solidFill>
                                <a:srgbClr val="000000"/>
                              </a:solidFill>
                              <a:latin typeface="Cambria Math" panose="02040503050406030204" pitchFamily="18" charset="0"/>
                            </a:rPr>
                            <m:t>𝐾</m:t>
                          </m:r>
                        </m:e>
                      </m:d>
                      <m:r>
                        <a:rPr lang="en-US" altLang="ja-JP" sz="1400" i="1" smtClean="0">
                          <a:solidFill>
                            <a:srgbClr val="000000"/>
                          </a:solidFill>
                          <a:latin typeface="Cambria Math" panose="02040503050406030204" pitchFamily="18" charset="0"/>
                        </a:rPr>
                        <m:t>×</m:t>
                      </m:r>
                      <m:r>
                        <a:rPr lang="ja-JP" altLang="en-US" sz="1400" i="1">
                          <a:solidFill>
                            <a:srgbClr val="000000"/>
                          </a:solidFill>
                          <a:latin typeface="Cambria Math" panose="02040503050406030204" pitchFamily="18" charset="0"/>
                        </a:rPr>
                        <m:t>𝑠𝑙𝑜𝑝𝑒</m:t>
                      </m:r>
                      <m:r>
                        <a:rPr lang="ja-JP" altLang="en-US" sz="1400" i="1">
                          <a:solidFill>
                            <a:srgbClr val="000000"/>
                          </a:solidFill>
                          <a:latin typeface="Cambria Math" panose="02040503050406030204" pitchFamily="18" charset="0"/>
                        </a:rPr>
                        <m:t>+</m:t>
                      </m:r>
                      <m:r>
                        <a:rPr lang="ja-JP" altLang="en-US" sz="1400" i="1">
                          <a:solidFill>
                            <a:srgbClr val="000000"/>
                          </a:solidFill>
                          <a:latin typeface="Cambria Math" panose="02040503050406030204" pitchFamily="18" charset="0"/>
                        </a:rPr>
                        <m:t>𝑖𝑛𝑡𝑒𝑟𝑐𝑒𝑝𝑡</m:t>
                      </m:r>
                    </m:oMath>
                  </m:oMathPara>
                </a14:m>
                <a:endParaRPr lang="en-US" altLang="ja-JP" sz="1400" i="1" dirty="0">
                  <a:solidFill>
                    <a:srgbClr val="000000"/>
                  </a:solidFill>
                  <a:latin typeface="Meiryo UI" panose="020B0604030504040204" pitchFamily="50" charset="-128"/>
                  <a:ea typeface="Meiryo UI" panose="020B0604030504040204" pitchFamily="50" charset="-128"/>
                  <a:cs typeface="Calibri" panose="020F0502020204030204" pitchFamily="34" charset="0"/>
                </a:endParaRPr>
              </a:p>
              <a:p>
                <a:r>
                  <a:rPr lang="en-US" altLang="ja-JP" sz="1200" i="1" dirty="0">
                    <a:solidFill>
                      <a:srgbClr val="000000"/>
                    </a:solidFill>
                    <a:latin typeface="Meiryo UI" panose="020B0604030504040204" pitchFamily="50" charset="-128"/>
                    <a:ea typeface="Meiryo UI" panose="020B0604030504040204" pitchFamily="50" charset="-128"/>
                    <a:cs typeface="Calibri" panose="020F0502020204030204" pitchFamily="34" charset="0"/>
                  </a:rPr>
                  <a:t>*  </a:t>
                </a:r>
                <a14:m>
                  <m:oMath xmlns:m="http://schemas.openxmlformats.org/officeDocument/2006/math">
                    <m:r>
                      <a:rPr lang="ja-JP" altLang="en-US" sz="1200" i="1">
                        <a:solidFill>
                          <a:srgbClr val="000000"/>
                        </a:solidFill>
                        <a:latin typeface="Cambria Math" panose="02040503050406030204" pitchFamily="18" charset="0"/>
                      </a:rPr>
                      <m:t>𝑇</m:t>
                    </m:r>
                    <m:sSub>
                      <m:sSubPr>
                        <m:ctrlPr>
                          <a:rPr lang="ja-JP" altLang="en-US" sz="1200" i="1">
                            <a:solidFill>
                              <a:srgbClr val="000000"/>
                            </a:solidFill>
                            <a:latin typeface="Cambria Math" panose="02040503050406030204" pitchFamily="18" charset="0"/>
                          </a:rPr>
                        </m:ctrlPr>
                      </m:sSubPr>
                      <m:e>
                        <m:r>
                          <a:rPr lang="ja-JP" altLang="en-US" sz="1200" i="1">
                            <a:solidFill>
                              <a:srgbClr val="000000"/>
                            </a:solidFill>
                            <a:latin typeface="Cambria Math" panose="02040503050406030204" pitchFamily="18" charset="0"/>
                          </a:rPr>
                          <m:t>𝑏</m:t>
                        </m:r>
                      </m:e>
                      <m:sub>
                        <m:r>
                          <a:rPr lang="ja-JP" altLang="en-US" sz="1200" i="1">
                            <a:solidFill>
                              <a:srgbClr val="000000"/>
                            </a:solidFill>
                            <a:latin typeface="Cambria Math" panose="02040503050406030204" pitchFamily="18" charset="0"/>
                          </a:rPr>
                          <m:t>𝐴</m:t>
                        </m:r>
                        <m:r>
                          <a:rPr lang="en-US" altLang="ja-JP" sz="1200" i="1">
                            <a:solidFill>
                              <a:srgbClr val="000000"/>
                            </a:solidFill>
                            <a:latin typeface="Cambria Math" panose="02040503050406030204" pitchFamily="18" charset="0"/>
                          </a:rPr>
                          <m:t>𝑀𝑆𝑅</m:t>
                        </m:r>
                        <m:r>
                          <a:rPr lang="en-US" altLang="ja-JP" sz="1200" i="1">
                            <a:solidFill>
                              <a:srgbClr val="000000"/>
                            </a:solidFill>
                            <a:latin typeface="Cambria Math" panose="02040503050406030204" pitchFamily="18" charset="0"/>
                          </a:rPr>
                          <m:t>3</m:t>
                        </m:r>
                        <m:r>
                          <a:rPr lang="en-US" altLang="ja-JP" sz="1200" i="1">
                            <a:solidFill>
                              <a:srgbClr val="000000"/>
                            </a:solidFill>
                            <a:latin typeface="Cambria Math" panose="02040503050406030204" pitchFamily="18" charset="0"/>
                          </a:rPr>
                          <m:t>𝑡𝑜𝐴𝑀𝑆𝑅</m:t>
                        </m:r>
                        <m:r>
                          <a:rPr lang="en-US" altLang="ja-JP" sz="1200" b="0" i="1" smtClean="0">
                            <a:solidFill>
                              <a:srgbClr val="000000"/>
                            </a:solidFill>
                            <a:latin typeface="Cambria Math" panose="02040503050406030204" pitchFamily="18" charset="0"/>
                          </a:rPr>
                          <m:t>2</m:t>
                        </m:r>
                      </m:sub>
                    </m:sSub>
                    <m:r>
                      <a:rPr lang="en-US" altLang="ja-JP" sz="1200" i="1">
                        <a:solidFill>
                          <a:srgbClr val="000000"/>
                        </a:solidFill>
                        <a:latin typeface="Cambria Math" panose="02040503050406030204" pitchFamily="18" charset="0"/>
                      </a:rPr>
                      <m:t>  : </m:t>
                    </m:r>
                    <m:r>
                      <a:rPr lang="ja-JP" altLang="en-US" sz="1200" i="1">
                        <a:solidFill>
                          <a:srgbClr val="000000"/>
                        </a:solidFill>
                        <a:latin typeface="Cambria Math" panose="02040503050406030204" pitchFamily="18" charset="0"/>
                      </a:rPr>
                      <m:t>𝑇</m:t>
                    </m:r>
                    <m:sSub>
                      <m:sSubPr>
                        <m:ctrlPr>
                          <a:rPr lang="ja-JP" altLang="en-US" sz="1200" i="1">
                            <a:solidFill>
                              <a:srgbClr val="000000"/>
                            </a:solidFill>
                            <a:latin typeface="Cambria Math" panose="02040503050406030204" pitchFamily="18" charset="0"/>
                          </a:rPr>
                        </m:ctrlPr>
                      </m:sSubPr>
                      <m:e>
                        <m:r>
                          <a:rPr lang="ja-JP" altLang="en-US" sz="1200" i="1">
                            <a:solidFill>
                              <a:srgbClr val="000000"/>
                            </a:solidFill>
                            <a:latin typeface="Cambria Math" panose="02040503050406030204" pitchFamily="18" charset="0"/>
                          </a:rPr>
                          <m:t>𝑏</m:t>
                        </m:r>
                      </m:e>
                      <m:sub>
                        <m:r>
                          <a:rPr lang="ja-JP" altLang="en-US" sz="1200" i="1">
                            <a:solidFill>
                              <a:srgbClr val="000000"/>
                            </a:solidFill>
                            <a:latin typeface="Cambria Math" panose="02040503050406030204" pitchFamily="18" charset="0"/>
                          </a:rPr>
                          <m:t>𝐴</m:t>
                        </m:r>
                        <m:r>
                          <a:rPr lang="en-US" altLang="ja-JP" sz="1200" i="1">
                            <a:solidFill>
                              <a:srgbClr val="000000"/>
                            </a:solidFill>
                            <a:latin typeface="Cambria Math" panose="02040503050406030204" pitchFamily="18" charset="0"/>
                          </a:rPr>
                          <m:t>𝑀𝑆𝑅</m:t>
                        </m:r>
                        <m:r>
                          <a:rPr lang="en-US" altLang="ja-JP" sz="1200" i="1">
                            <a:solidFill>
                              <a:srgbClr val="000000"/>
                            </a:solidFill>
                            <a:latin typeface="Cambria Math" panose="02040503050406030204" pitchFamily="18" charset="0"/>
                          </a:rPr>
                          <m:t>3</m:t>
                        </m:r>
                      </m:sub>
                    </m:sSub>
                    <m:r>
                      <a:rPr lang="en-US" altLang="ja-JP" sz="1200" i="1">
                        <a:solidFill>
                          <a:srgbClr val="000000"/>
                        </a:solidFill>
                        <a:latin typeface="Cambria Math" panose="02040503050406030204" pitchFamily="18" charset="0"/>
                      </a:rPr>
                      <m:t>  </m:t>
                    </m:r>
                    <m:r>
                      <a:rPr lang="en-US" altLang="ja-JP" sz="1200" i="1">
                        <a:solidFill>
                          <a:srgbClr val="000000"/>
                        </a:solidFill>
                        <a:latin typeface="Cambria Math" panose="02040503050406030204" pitchFamily="18" charset="0"/>
                      </a:rPr>
                      <m:t>𝐶𝑎𝑙𝑖𝑏𝑟𝑎𝑡𝑒𝑑</m:t>
                    </m:r>
                    <m:r>
                      <a:rPr lang="en-US" altLang="ja-JP" sz="1200" i="1">
                        <a:solidFill>
                          <a:srgbClr val="000000"/>
                        </a:solidFill>
                        <a:latin typeface="Cambria Math" panose="02040503050406030204" pitchFamily="18" charset="0"/>
                      </a:rPr>
                      <m:t>  </m:t>
                    </m:r>
                    <m:r>
                      <a:rPr lang="en-US" altLang="ja-JP" sz="1200" i="1">
                        <a:solidFill>
                          <a:srgbClr val="000000"/>
                        </a:solidFill>
                        <a:latin typeface="Cambria Math" panose="02040503050406030204" pitchFamily="18" charset="0"/>
                      </a:rPr>
                      <m:t>𝑡𝑜</m:t>
                    </m:r>
                    <m:r>
                      <a:rPr lang="en-US" altLang="ja-JP" sz="1200" i="1">
                        <a:solidFill>
                          <a:srgbClr val="000000"/>
                        </a:solidFill>
                        <a:latin typeface="Cambria Math" panose="02040503050406030204" pitchFamily="18" charset="0"/>
                      </a:rPr>
                      <m:t>  </m:t>
                    </m:r>
                    <m:r>
                      <a:rPr lang="ja-JP" altLang="en-US" sz="1200" i="1">
                        <a:solidFill>
                          <a:srgbClr val="000000"/>
                        </a:solidFill>
                        <a:latin typeface="Cambria Math" panose="02040503050406030204" pitchFamily="18" charset="0"/>
                      </a:rPr>
                      <m:t>𝑇</m:t>
                    </m:r>
                    <m:sSub>
                      <m:sSubPr>
                        <m:ctrlPr>
                          <a:rPr lang="ja-JP" altLang="en-US" sz="1200" i="1">
                            <a:solidFill>
                              <a:srgbClr val="000000"/>
                            </a:solidFill>
                            <a:latin typeface="Cambria Math" panose="02040503050406030204" pitchFamily="18" charset="0"/>
                          </a:rPr>
                        </m:ctrlPr>
                      </m:sSubPr>
                      <m:e>
                        <m:r>
                          <a:rPr lang="ja-JP" altLang="en-US" sz="1200" i="1">
                            <a:solidFill>
                              <a:srgbClr val="000000"/>
                            </a:solidFill>
                            <a:latin typeface="Cambria Math" panose="02040503050406030204" pitchFamily="18" charset="0"/>
                          </a:rPr>
                          <m:t>𝑏</m:t>
                        </m:r>
                      </m:e>
                      <m:sub>
                        <m:r>
                          <a:rPr lang="en-US" altLang="ja-JP" sz="1200" b="0" i="1" smtClean="0">
                            <a:solidFill>
                              <a:srgbClr val="000000"/>
                            </a:solidFill>
                            <a:latin typeface="Cambria Math" panose="02040503050406030204" pitchFamily="18" charset="0"/>
                          </a:rPr>
                          <m:t>𝐴𝑀𝑆𝑅</m:t>
                        </m:r>
                        <m:r>
                          <a:rPr lang="en-US" altLang="ja-JP" sz="1200" b="0" i="1" smtClean="0">
                            <a:solidFill>
                              <a:srgbClr val="000000"/>
                            </a:solidFill>
                            <a:latin typeface="Cambria Math" panose="02040503050406030204" pitchFamily="18" charset="0"/>
                          </a:rPr>
                          <m:t>2</m:t>
                        </m:r>
                      </m:sub>
                    </m:sSub>
                    <m:r>
                      <a:rPr lang="en-US" altLang="ja-JP" sz="1200" i="1">
                        <a:solidFill>
                          <a:srgbClr val="000000"/>
                        </a:solidFill>
                        <a:latin typeface="Cambria Math" panose="02040503050406030204" pitchFamily="18" charset="0"/>
                      </a:rPr>
                      <m:t> </m:t>
                    </m:r>
                  </m:oMath>
                </a14:m>
                <a:endParaRPr lang="ja-JP" altLang="en-US" sz="1200" dirty="0">
                  <a:latin typeface="Meiryo UI" panose="020B0604030504040204" pitchFamily="50" charset="-128"/>
                  <a:ea typeface="Meiryo UI" panose="020B0604030504040204" pitchFamily="50" charset="-128"/>
                  <a:cs typeface="Calibri" panose="020F0502020204030204" pitchFamily="34" charset="0"/>
                </a:endParaRPr>
              </a:p>
            </p:txBody>
          </p:sp>
        </mc:Choice>
        <mc:Fallback xmlns="">
          <p:sp>
            <p:nvSpPr>
              <p:cNvPr id="43" name="オブジェクト 6">
                <a:extLst>
                  <a:ext uri="{FF2B5EF4-FFF2-40B4-BE49-F238E27FC236}">
                    <a16:creationId xmlns:a16="http://schemas.microsoft.com/office/drawing/2014/main" id="{8D5F9DDA-0CA2-D68C-2CA0-FF29702A01FA}"/>
                  </a:ext>
                </a:extLst>
              </p:cNvPr>
              <p:cNvSpPr txBox="1">
                <a:spLocks noRot="1" noChangeAspect="1" noMove="1" noResize="1" noEditPoints="1" noAdjustHandles="1" noChangeArrowheads="1" noChangeShapeType="1" noTextEdit="1"/>
              </p:cNvSpPr>
              <p:nvPr/>
            </p:nvSpPr>
            <p:spPr bwMode="auto">
              <a:xfrm>
                <a:off x="5759747" y="6151177"/>
                <a:ext cx="3856994" cy="701036"/>
              </a:xfrm>
              <a:prstGeom prst="rect">
                <a:avLst/>
              </a:prstGeom>
              <a:blipFill>
                <a:blip r:embed="rId13"/>
                <a:stretch>
                  <a:fillRect l="-158" b="-6957"/>
                </a:stretch>
              </a:blipFill>
            </p:spPr>
            <p:txBody>
              <a:bodyPr/>
              <a:lstStyle/>
              <a:p>
                <a:r>
                  <a:rPr lang="ja-JP" altLang="en-US">
                    <a:noFill/>
                  </a:rPr>
                  <a:t> </a:t>
                </a:r>
              </a:p>
            </p:txBody>
          </p:sp>
        </mc:Fallback>
      </mc:AlternateContent>
      <p:pic>
        <p:nvPicPr>
          <p:cNvPr id="45" name="Picture 3">
            <a:extLst>
              <a:ext uri="{FF2B5EF4-FFF2-40B4-BE49-F238E27FC236}">
                <a16:creationId xmlns:a16="http://schemas.microsoft.com/office/drawing/2014/main" id="{33F2A06A-12A6-958A-6232-485DBF4A5792}"/>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p:blipFill>
        <p:spPr bwMode="auto">
          <a:xfrm>
            <a:off x="7662499" y="2783184"/>
            <a:ext cx="2160000" cy="1800000"/>
          </a:xfrm>
          <a:prstGeom prst="rect">
            <a:avLst/>
          </a:prstGeom>
          <a:noFill/>
          <a:extLst>
            <a:ext uri="{909E8E84-426E-40DD-AFC4-6F175D3DCCD1}">
              <a14:hiddenFill xmlns:a14="http://schemas.microsoft.com/office/drawing/2010/main">
                <a:solidFill>
                  <a:srgbClr val="FFFFFF"/>
                </a:solidFill>
              </a14:hiddenFill>
            </a:ext>
          </a:extLst>
        </p:spPr>
      </p:pic>
      <p:sp>
        <p:nvSpPr>
          <p:cNvPr id="46" name="テキスト ボックス 13">
            <a:extLst>
              <a:ext uri="{FF2B5EF4-FFF2-40B4-BE49-F238E27FC236}">
                <a16:creationId xmlns:a16="http://schemas.microsoft.com/office/drawing/2014/main" id="{FC67DC32-3A0D-EDE1-81E6-688855FD7B8B}"/>
              </a:ext>
            </a:extLst>
          </p:cNvPr>
          <p:cNvSpPr txBox="1">
            <a:spLocks noChangeArrowheads="1"/>
          </p:cNvSpPr>
          <p:nvPr/>
        </p:nvSpPr>
        <p:spPr bwMode="auto">
          <a:xfrm>
            <a:off x="8839681" y="3067089"/>
            <a:ext cx="792162" cy="369332"/>
          </a:xfrm>
          <a:prstGeom prst="rect">
            <a:avLst/>
          </a:prstGeom>
          <a:noFill/>
          <a:ln w="9525">
            <a:noFill/>
            <a:miter lim="800000"/>
            <a:headEnd/>
            <a:tailEnd/>
          </a:ln>
        </p:spPr>
        <p:txBody>
          <a:bodyPr>
            <a:spAutoFit/>
          </a:bodyPr>
          <a:lstStyle/>
          <a:p>
            <a:pPr algn="ctr">
              <a:spcBef>
                <a:spcPct val="50000"/>
              </a:spcBef>
            </a:pPr>
            <a:r>
              <a:rPr lang="en-US" altLang="ja-JP">
                <a:latin typeface="Meiryo UI" panose="020B0604030504040204" pitchFamily="50" charset="-128"/>
                <a:ea typeface="Meiryo UI" panose="020B0604030504040204" pitchFamily="50" charset="-128"/>
              </a:rPr>
              <a:t>18V</a:t>
            </a:r>
            <a:endParaRPr lang="ja-JP" altLang="en-US">
              <a:latin typeface="Meiryo UI" panose="020B0604030504040204" pitchFamily="50" charset="-128"/>
              <a:ea typeface="Meiryo UI" panose="020B0604030504040204" pitchFamily="50" charset="-128"/>
            </a:endParaRPr>
          </a:p>
        </p:txBody>
      </p:sp>
      <p:sp>
        <p:nvSpPr>
          <p:cNvPr id="47" name="Text Box 7">
            <a:extLst>
              <a:ext uri="{FF2B5EF4-FFF2-40B4-BE49-F238E27FC236}">
                <a16:creationId xmlns:a16="http://schemas.microsoft.com/office/drawing/2014/main" id="{76D5B93B-9637-A622-D930-EC297AC6A5EB}"/>
              </a:ext>
            </a:extLst>
          </p:cNvPr>
          <p:cNvSpPr txBox="1">
            <a:spLocks noChangeArrowheads="1"/>
          </p:cNvSpPr>
          <p:nvPr/>
        </p:nvSpPr>
        <p:spPr bwMode="auto">
          <a:xfrm>
            <a:off x="1142821" y="2671475"/>
            <a:ext cx="3168650" cy="369332"/>
          </a:xfrm>
          <a:prstGeom prst="rect">
            <a:avLst/>
          </a:prstGeom>
          <a:noFill/>
          <a:ln w="9525" algn="ctr">
            <a:noFill/>
            <a:miter lim="800000"/>
            <a:headEnd/>
            <a:tailEnd/>
          </a:ln>
        </p:spPr>
        <p:txBody>
          <a:bodyPr>
            <a:spAutoFit/>
          </a:bodyPr>
          <a:lstStyle/>
          <a:p>
            <a:pPr algn="ctr">
              <a:spcBef>
                <a:spcPct val="50000"/>
              </a:spcBef>
            </a:pPr>
            <a:r>
              <a:rPr lang="en-US" altLang="ja-JP" dirty="0">
                <a:latin typeface="Meiryo UI" panose="020B0604030504040204" pitchFamily="50" charset="-128"/>
                <a:ea typeface="Meiryo UI" panose="020B0604030504040204" pitchFamily="50" charset="-128"/>
              </a:rPr>
              <a:t>DD</a:t>
            </a:r>
            <a:r>
              <a:rPr lang="en-US" altLang="ja-JP" sz="1800" dirty="0">
                <a:latin typeface="Meiryo UI" panose="020B0604030504040204" pitchFamily="50" charset="-128"/>
                <a:ea typeface="Meiryo UI" panose="020B0604030504040204" pitchFamily="50" charset="-128"/>
              </a:rPr>
              <a:t> (</a:t>
            </a:r>
            <a:r>
              <a:rPr lang="en-US" altLang="ja-JP" dirty="0">
                <a:latin typeface="Meiryo UI" panose="020B0604030504040204" pitchFamily="50" charset="-128"/>
                <a:ea typeface="Meiryo UI" panose="020B0604030504040204" pitchFamily="50" charset="-128"/>
              </a:rPr>
              <a:t>Ascending )</a:t>
            </a:r>
            <a:endParaRPr lang="en-US" altLang="ja-JP" sz="1800" dirty="0">
              <a:latin typeface="Meiryo UI" panose="020B0604030504040204" pitchFamily="50" charset="-128"/>
              <a:ea typeface="Meiryo UI" panose="020B0604030504040204" pitchFamily="50" charset="-128"/>
            </a:endParaRPr>
          </a:p>
        </p:txBody>
      </p:sp>
      <p:sp>
        <p:nvSpPr>
          <p:cNvPr id="48" name="Text Box 7">
            <a:extLst>
              <a:ext uri="{FF2B5EF4-FFF2-40B4-BE49-F238E27FC236}">
                <a16:creationId xmlns:a16="http://schemas.microsoft.com/office/drawing/2014/main" id="{0AC174A9-99EB-C9F9-4F0A-81C6C242BDCA}"/>
              </a:ext>
            </a:extLst>
          </p:cNvPr>
          <p:cNvSpPr txBox="1">
            <a:spLocks noChangeArrowheads="1"/>
          </p:cNvSpPr>
          <p:nvPr/>
        </p:nvSpPr>
        <p:spPr bwMode="auto">
          <a:xfrm>
            <a:off x="4311471" y="2671991"/>
            <a:ext cx="3168650" cy="368300"/>
          </a:xfrm>
          <a:prstGeom prst="rect">
            <a:avLst/>
          </a:prstGeom>
          <a:noFill/>
          <a:ln w="9525" algn="ctr">
            <a:noFill/>
            <a:miter lim="800000"/>
            <a:headEnd/>
            <a:tailEnd/>
          </a:ln>
        </p:spPr>
        <p:txBody>
          <a:bodyPr>
            <a:spAutoFit/>
          </a:bodyPr>
          <a:lstStyle/>
          <a:p>
            <a:pPr algn="ctr">
              <a:spcBef>
                <a:spcPct val="50000"/>
              </a:spcBef>
            </a:pPr>
            <a:r>
              <a:rPr lang="en-US" altLang="ja-JP" sz="1800" dirty="0">
                <a:latin typeface="Meiryo UI" panose="020B0604030504040204" pitchFamily="50" charset="-128"/>
                <a:ea typeface="Meiryo UI" panose="020B0604030504040204" pitchFamily="50" charset="-128"/>
              </a:rPr>
              <a:t>DD (Descending)</a:t>
            </a:r>
          </a:p>
        </p:txBody>
      </p:sp>
      <p:sp>
        <p:nvSpPr>
          <p:cNvPr id="49" name="Text Box 7">
            <a:extLst>
              <a:ext uri="{FF2B5EF4-FFF2-40B4-BE49-F238E27FC236}">
                <a16:creationId xmlns:a16="http://schemas.microsoft.com/office/drawing/2014/main" id="{D36AFB89-565C-7B22-1555-49B36C8A2630}"/>
              </a:ext>
            </a:extLst>
          </p:cNvPr>
          <p:cNvSpPr txBox="1">
            <a:spLocks noChangeArrowheads="1"/>
          </p:cNvSpPr>
          <p:nvPr/>
        </p:nvSpPr>
        <p:spPr bwMode="auto">
          <a:xfrm>
            <a:off x="7188386" y="2683273"/>
            <a:ext cx="3168650" cy="369332"/>
          </a:xfrm>
          <a:prstGeom prst="rect">
            <a:avLst/>
          </a:prstGeom>
          <a:noFill/>
          <a:ln w="9525" algn="ctr">
            <a:noFill/>
            <a:miter lim="800000"/>
            <a:headEnd/>
            <a:tailEnd/>
          </a:ln>
        </p:spPr>
        <p:txBody>
          <a:bodyPr>
            <a:spAutoFit/>
          </a:bodyPr>
          <a:lstStyle/>
          <a:p>
            <a:pPr algn="ctr">
              <a:spcBef>
                <a:spcPct val="50000"/>
              </a:spcBef>
            </a:pPr>
            <a:r>
              <a:rPr lang="en-US" altLang="ja-JP" sz="1800" dirty="0" err="1">
                <a:latin typeface="Meiryo UI" panose="020B0604030504040204" pitchFamily="50" charset="-128"/>
                <a:ea typeface="Meiryo UI" panose="020B0604030504040204" pitchFamily="50" charset="-128"/>
              </a:rPr>
              <a:t>Asc</a:t>
            </a:r>
            <a:r>
              <a:rPr lang="en-US" altLang="ja-JP" sz="1800" dirty="0">
                <a:latin typeface="Meiryo UI" panose="020B0604030504040204" pitchFamily="50" charset="-128"/>
                <a:ea typeface="Meiryo UI" panose="020B0604030504040204" pitchFamily="50" charset="-128"/>
              </a:rPr>
              <a:t>. </a:t>
            </a:r>
          </a:p>
        </p:txBody>
      </p:sp>
      <p:sp>
        <p:nvSpPr>
          <p:cNvPr id="50" name="Text Box 7">
            <a:extLst>
              <a:ext uri="{FF2B5EF4-FFF2-40B4-BE49-F238E27FC236}">
                <a16:creationId xmlns:a16="http://schemas.microsoft.com/office/drawing/2014/main" id="{831099A9-D108-2457-AD6D-75FF01AF282A}"/>
              </a:ext>
            </a:extLst>
          </p:cNvPr>
          <p:cNvSpPr txBox="1">
            <a:spLocks noChangeArrowheads="1"/>
          </p:cNvSpPr>
          <p:nvPr/>
        </p:nvSpPr>
        <p:spPr bwMode="auto">
          <a:xfrm>
            <a:off x="9920509" y="2668173"/>
            <a:ext cx="1758495" cy="368300"/>
          </a:xfrm>
          <a:prstGeom prst="rect">
            <a:avLst/>
          </a:prstGeom>
          <a:noFill/>
          <a:ln w="9525" algn="ctr">
            <a:noFill/>
            <a:miter lim="800000"/>
            <a:headEnd/>
            <a:tailEnd/>
          </a:ln>
        </p:spPr>
        <p:txBody>
          <a:bodyPr wrap="square">
            <a:spAutoFit/>
          </a:bodyPr>
          <a:lstStyle/>
          <a:p>
            <a:pPr algn="ctr">
              <a:spcBef>
                <a:spcPct val="50000"/>
              </a:spcBef>
            </a:pPr>
            <a:r>
              <a:rPr lang="en-US" altLang="ja-JP" dirty="0">
                <a:latin typeface="Meiryo UI" panose="020B0604030504040204" pitchFamily="50" charset="-128"/>
                <a:ea typeface="Meiryo UI" panose="020B0604030504040204" pitchFamily="50" charset="-128"/>
              </a:rPr>
              <a:t>Desc. </a:t>
            </a:r>
          </a:p>
        </p:txBody>
      </p:sp>
      <p:sp>
        <p:nvSpPr>
          <p:cNvPr id="51" name="テキスト ボックス 50">
            <a:extLst>
              <a:ext uri="{FF2B5EF4-FFF2-40B4-BE49-F238E27FC236}">
                <a16:creationId xmlns:a16="http://schemas.microsoft.com/office/drawing/2014/main" id="{1DB1DE0A-5A24-EE15-EFA9-9CF2E62D47C2}"/>
              </a:ext>
            </a:extLst>
          </p:cNvPr>
          <p:cNvSpPr txBox="1"/>
          <p:nvPr/>
        </p:nvSpPr>
        <p:spPr>
          <a:xfrm>
            <a:off x="7863090" y="4269806"/>
            <a:ext cx="1753651" cy="369332"/>
          </a:xfrm>
          <a:prstGeom prst="rect">
            <a:avLst/>
          </a:prstGeom>
          <a:noFill/>
        </p:spPr>
        <p:txBody>
          <a:bodyPr wrap="square" rtlCol="0">
            <a:spAutoFit/>
          </a:bodyPr>
          <a:lstStyle/>
          <a:p>
            <a:pPr algn="ctr"/>
            <a:r>
              <a:rPr kumimoji="1" lang="en-US" altLang="ja-JP" dirty="0"/>
              <a:t>AMSR3 TB</a:t>
            </a:r>
            <a:endParaRPr kumimoji="1" lang="ja-JP" altLang="en-US" dirty="0"/>
          </a:p>
        </p:txBody>
      </p:sp>
      <p:sp>
        <p:nvSpPr>
          <p:cNvPr id="52" name="テキスト ボックス 51">
            <a:extLst>
              <a:ext uri="{FF2B5EF4-FFF2-40B4-BE49-F238E27FC236}">
                <a16:creationId xmlns:a16="http://schemas.microsoft.com/office/drawing/2014/main" id="{DE4BFDC7-12CF-1647-E46F-189626B1AFCC}"/>
              </a:ext>
            </a:extLst>
          </p:cNvPr>
          <p:cNvSpPr txBox="1"/>
          <p:nvPr/>
        </p:nvSpPr>
        <p:spPr>
          <a:xfrm>
            <a:off x="9951037" y="4269806"/>
            <a:ext cx="1753651" cy="369332"/>
          </a:xfrm>
          <a:prstGeom prst="rect">
            <a:avLst/>
          </a:prstGeom>
          <a:noFill/>
        </p:spPr>
        <p:txBody>
          <a:bodyPr wrap="square" rtlCol="0">
            <a:spAutoFit/>
          </a:bodyPr>
          <a:lstStyle/>
          <a:p>
            <a:pPr algn="ctr"/>
            <a:r>
              <a:rPr kumimoji="1" lang="en-US" altLang="ja-JP" dirty="0"/>
              <a:t>AMSR3 TB</a:t>
            </a:r>
            <a:endParaRPr kumimoji="1" lang="ja-JP" altLang="en-US" dirty="0"/>
          </a:p>
        </p:txBody>
      </p:sp>
      <p:sp>
        <p:nvSpPr>
          <p:cNvPr id="53" name="テキスト ボックス 52">
            <a:extLst>
              <a:ext uri="{FF2B5EF4-FFF2-40B4-BE49-F238E27FC236}">
                <a16:creationId xmlns:a16="http://schemas.microsoft.com/office/drawing/2014/main" id="{9951A447-3BBD-8262-D423-CA054E5292A5}"/>
              </a:ext>
            </a:extLst>
          </p:cNvPr>
          <p:cNvSpPr txBox="1"/>
          <p:nvPr/>
        </p:nvSpPr>
        <p:spPr>
          <a:xfrm rot="16200000">
            <a:off x="6951050" y="3226503"/>
            <a:ext cx="1440273" cy="646331"/>
          </a:xfrm>
          <a:prstGeom prst="rect">
            <a:avLst/>
          </a:prstGeom>
          <a:noFill/>
        </p:spPr>
        <p:txBody>
          <a:bodyPr wrap="square" rtlCol="0">
            <a:spAutoFit/>
          </a:bodyPr>
          <a:lstStyle/>
          <a:p>
            <a:pPr algn="ctr"/>
            <a:r>
              <a:rPr kumimoji="1" lang="en-US" altLang="ja-JP" dirty="0"/>
              <a:t>AMSR3 DD – AMSR2 DD</a:t>
            </a:r>
            <a:endParaRPr kumimoji="1" lang="ja-JP" altLang="en-US" dirty="0"/>
          </a:p>
        </p:txBody>
      </p:sp>
      <p:sp>
        <p:nvSpPr>
          <p:cNvPr id="54" name="テキスト ボックス 53">
            <a:extLst>
              <a:ext uri="{FF2B5EF4-FFF2-40B4-BE49-F238E27FC236}">
                <a16:creationId xmlns:a16="http://schemas.microsoft.com/office/drawing/2014/main" id="{5B040E6D-BA29-1C17-06A8-A18A827CA2EE}"/>
              </a:ext>
            </a:extLst>
          </p:cNvPr>
          <p:cNvSpPr txBox="1"/>
          <p:nvPr/>
        </p:nvSpPr>
        <p:spPr>
          <a:xfrm rot="16200000">
            <a:off x="6976708" y="4954897"/>
            <a:ext cx="1440273" cy="646331"/>
          </a:xfrm>
          <a:prstGeom prst="rect">
            <a:avLst/>
          </a:prstGeom>
          <a:noFill/>
        </p:spPr>
        <p:txBody>
          <a:bodyPr wrap="square" rtlCol="0">
            <a:spAutoFit/>
          </a:bodyPr>
          <a:lstStyle/>
          <a:p>
            <a:pPr algn="ctr"/>
            <a:r>
              <a:rPr kumimoji="1" lang="en-US" altLang="ja-JP" dirty="0"/>
              <a:t>AMSR3 DD – AMSR2 DD</a:t>
            </a:r>
            <a:endParaRPr kumimoji="1" lang="ja-JP" altLang="en-US" dirty="0"/>
          </a:p>
        </p:txBody>
      </p:sp>
      <p:sp>
        <p:nvSpPr>
          <p:cNvPr id="55" name="テキスト ボックス 54">
            <a:extLst>
              <a:ext uri="{FF2B5EF4-FFF2-40B4-BE49-F238E27FC236}">
                <a16:creationId xmlns:a16="http://schemas.microsoft.com/office/drawing/2014/main" id="{72444FDF-279C-36A5-5725-8458DA7EBE89}"/>
              </a:ext>
            </a:extLst>
          </p:cNvPr>
          <p:cNvSpPr txBox="1"/>
          <p:nvPr/>
        </p:nvSpPr>
        <p:spPr>
          <a:xfrm>
            <a:off x="7988093" y="5832813"/>
            <a:ext cx="1753651" cy="369332"/>
          </a:xfrm>
          <a:prstGeom prst="rect">
            <a:avLst/>
          </a:prstGeom>
          <a:noFill/>
        </p:spPr>
        <p:txBody>
          <a:bodyPr wrap="square" rtlCol="0">
            <a:spAutoFit/>
          </a:bodyPr>
          <a:lstStyle/>
          <a:p>
            <a:pPr algn="ctr"/>
            <a:r>
              <a:rPr kumimoji="1" lang="en-US" altLang="ja-JP" dirty="0"/>
              <a:t>AMSR3 TB</a:t>
            </a:r>
            <a:endParaRPr kumimoji="1" lang="ja-JP" altLang="en-US" dirty="0"/>
          </a:p>
        </p:txBody>
      </p:sp>
      <p:sp>
        <p:nvSpPr>
          <p:cNvPr id="56" name="テキスト ボックス 55">
            <a:extLst>
              <a:ext uri="{FF2B5EF4-FFF2-40B4-BE49-F238E27FC236}">
                <a16:creationId xmlns:a16="http://schemas.microsoft.com/office/drawing/2014/main" id="{7EC90524-F29D-73C6-1E93-0064178D7380}"/>
              </a:ext>
            </a:extLst>
          </p:cNvPr>
          <p:cNvSpPr txBox="1"/>
          <p:nvPr/>
        </p:nvSpPr>
        <p:spPr>
          <a:xfrm>
            <a:off x="10076040" y="5832813"/>
            <a:ext cx="1753651" cy="369332"/>
          </a:xfrm>
          <a:prstGeom prst="rect">
            <a:avLst/>
          </a:prstGeom>
          <a:noFill/>
        </p:spPr>
        <p:txBody>
          <a:bodyPr wrap="square" rtlCol="0">
            <a:spAutoFit/>
          </a:bodyPr>
          <a:lstStyle/>
          <a:p>
            <a:pPr algn="ctr"/>
            <a:r>
              <a:rPr kumimoji="1" lang="en-US" altLang="ja-JP" dirty="0"/>
              <a:t>AMSR3 TB</a:t>
            </a:r>
            <a:endParaRPr kumimoji="1" lang="ja-JP" altLang="en-US" dirty="0"/>
          </a:p>
        </p:txBody>
      </p:sp>
      <p:pic>
        <p:nvPicPr>
          <p:cNvPr id="3" name="オーディオ 2">
            <a:hlinkClick r:id="" action="ppaction://media"/>
            <a:extLst>
              <a:ext uri="{FF2B5EF4-FFF2-40B4-BE49-F238E27FC236}">
                <a16:creationId xmlns:a16="http://schemas.microsoft.com/office/drawing/2014/main" id="{24B42990-97A5-FA59-8890-210E51341B13}"/>
              </a:ext>
            </a:extLst>
          </p:cNvPr>
          <p:cNvPicPr>
            <a:picLocks noChangeAspect="1"/>
          </p:cNvPicPr>
          <p:nvPr>
            <a:audioFile r:link="rId2"/>
            <p:extLst>
              <p:ext uri="{DAA4B4D4-6D71-4841-9C94-3DE7FCFB9230}">
                <p14:media xmlns:p14="http://schemas.microsoft.com/office/powerpoint/2010/main" r:embed="rId1"/>
              </p:ext>
            </p:extLst>
          </p:nvPr>
        </p:nvPicPr>
        <p:blipFill>
          <a:blip r:embed="rId1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574765470"/>
      </p:ext>
    </p:extLst>
  </p:cSld>
  <p:clrMapOvr>
    <a:masterClrMapping/>
  </p:clrMapOvr>
  <mc:AlternateContent xmlns:mc="http://schemas.openxmlformats.org/markup-compatibility/2006">
    <mc:Choice xmlns:p14="http://schemas.microsoft.com/office/powerpoint/2010/main" Requires="p14">
      <p:transition spd="slow" p14:dur="2000" advTm="96180"/>
    </mc:Choice>
    <mc:Fallback>
      <p:transition spd="slow" advTm="961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19673" x="3906838" y="120650"/>
          <p14:tracePt t="19692" x="3997325" y="250825"/>
          <p14:tracePt t="19708" x="3997325" y="350838"/>
          <p14:tracePt t="19726" x="3986213" y="422275"/>
          <p14:tracePt t="19742" x="3946525" y="461963"/>
          <p14:tracePt t="19758" x="3886200" y="492125"/>
          <p14:tracePt t="19775" x="3816350" y="492125"/>
          <p14:tracePt t="19777" x="3786188" y="492125"/>
          <p14:tracePt t="19792" x="3735388" y="492125"/>
          <p14:tracePt t="19811" x="3725863" y="492125"/>
          <p14:tracePt t="19828" x="3716338" y="492125"/>
          <p14:tracePt t="22853" x="3705225" y="492125"/>
          <p14:tracePt t="30775" x="3695700" y="492125"/>
          <p14:tracePt t="30788" x="3686175" y="501650"/>
          <p14:tracePt t="30793" x="3665538" y="501650"/>
          <p14:tracePt t="30810" x="3665538" y="512763"/>
          <p14:tracePt t="30819" x="3656013" y="512763"/>
          <p14:tracePt t="31930" x="3644900" y="512763"/>
          <p14:tracePt t="32585" x="3644900" y="492125"/>
          <p14:tracePt t="32600" x="3656013" y="492125"/>
          <p14:tracePt t="32608" x="3656013" y="482600"/>
          <p14:tracePt t="32627" x="3665538" y="471488"/>
          <p14:tracePt t="33016" x="3675063" y="492125"/>
          <p14:tracePt t="33025" x="3675063" y="512763"/>
          <p14:tracePt t="33037" x="3675063" y="552450"/>
          <p14:tracePt t="33053" x="3675063" y="642938"/>
          <p14:tracePt t="33074" x="3675063" y="812800"/>
          <p14:tracePt t="33090" x="3675063" y="914400"/>
          <p14:tracePt t="33106" x="3675063" y="1014413"/>
          <p14:tracePt t="33122" x="3686175" y="1114425"/>
          <p14:tracePt t="33137" x="3686175" y="1195388"/>
          <p14:tracePt t="33153" x="3686175" y="1295400"/>
          <p14:tracePt t="33169" x="3686175" y="1365250"/>
          <p14:tracePt t="33186" x="3686175" y="1416050"/>
          <p14:tracePt t="33203" x="3686175" y="1435100"/>
          <p14:tracePt t="33220" x="3686175" y="1446213"/>
          <p14:tracePt t="33464" x="3686175" y="1435100"/>
          <p14:tracePt t="33480" x="3686175" y="1425575"/>
          <p14:tracePt t="33487" x="3686175" y="1416050"/>
          <p14:tracePt t="33505" x="3686175" y="1406525"/>
          <p14:tracePt t="33528" x="3686175" y="1395413"/>
          <p14:tracePt t="33608" x="3686175" y="1385888"/>
          <p14:tracePt t="33889" x="3695700" y="1385888"/>
          <p14:tracePt t="33904" x="3695700" y="1376363"/>
          <p14:tracePt t="33928" x="3705225" y="1365250"/>
          <p14:tracePt t="34002" x="3705225" y="1355725"/>
          <p14:tracePt t="34031" x="3716338" y="1346200"/>
          <p14:tracePt t="34087" x="3716338" y="1335088"/>
          <p14:tracePt t="34102" x="3725863" y="1335088"/>
          <p14:tracePt t="35951" x="3716338" y="1335088"/>
          <p14:tracePt t="35966" x="3705225" y="1335088"/>
          <p14:tracePt t="41433" x="3705225" y="1355725"/>
          <p14:tracePt t="41448" x="3705225" y="1385888"/>
          <p14:tracePt t="41455" x="3725863" y="1425575"/>
          <p14:tracePt t="41463" x="3746500" y="1485900"/>
          <p14:tracePt t="41476" x="3765550" y="1516063"/>
          <p14:tracePt t="41497" x="3856038" y="1646238"/>
          <p14:tracePt t="41512" x="3916363" y="1687513"/>
          <p14:tracePt t="41527" x="3937000" y="1706563"/>
          <p14:tracePt t="41530" x="3957638" y="1717675"/>
          <p14:tracePt t="41545" x="4006850" y="1717675"/>
          <p14:tracePt t="41561" x="4037013" y="1717675"/>
          <p14:tracePt t="41580" x="4178300" y="1717675"/>
          <p14:tracePt t="41593" x="4287838" y="1717675"/>
          <p14:tracePt t="41611" x="5162550" y="1717675"/>
          <p14:tracePt t="41627" x="6356350" y="1717675"/>
          <p14:tracePt t="41645" x="7602538" y="1717675"/>
          <p14:tracePt t="41661" x="8716963" y="1717675"/>
          <p14:tracePt t="41677" x="9540875" y="1717675"/>
          <p14:tracePt t="41694" x="9993313" y="1687513"/>
          <p14:tracePt t="41710" x="10193338" y="1676400"/>
          <p14:tracePt t="41727" x="10293350" y="1666875"/>
          <p14:tracePt t="41744" x="10323513" y="1666875"/>
          <p14:tracePt t="41763" x="10394950" y="1666875"/>
          <p14:tracePt t="41776" x="10425113" y="1666875"/>
          <p14:tracePt t="41794" x="10534650" y="1666875"/>
          <p14:tracePt t="41811" x="10634663" y="1666875"/>
          <p14:tracePt t="41832" x="10706100" y="1666875"/>
          <p14:tracePt t="41843" x="10766425" y="1666875"/>
          <p14:tracePt t="41865" x="10926763" y="1666875"/>
          <p14:tracePt t="41878" x="11007725" y="1666875"/>
          <p14:tracePt t="41895" x="11228388" y="1657350"/>
          <p14:tracePt t="41913" x="11307763" y="1657350"/>
          <p14:tracePt t="41954" x="11318875" y="1657350"/>
          <p14:tracePt t="42026" x="11318875" y="1646238"/>
          <p14:tracePt t="42033" x="11307763" y="1646238"/>
          <p14:tracePt t="42049" x="11307763" y="1636713"/>
          <p14:tracePt t="42061" x="11298238" y="1627188"/>
          <p14:tracePt t="42078" x="11288713" y="1627188"/>
          <p14:tracePt t="42094" x="11277600" y="1616075"/>
          <p14:tracePt t="42154" x="11268075" y="1616075"/>
          <p14:tracePt t="42161" x="11258550" y="1616075"/>
          <p14:tracePt t="42171" x="11237913" y="1616075"/>
          <p14:tracePt t="42179" x="11207750" y="1616075"/>
          <p14:tracePt t="42193" x="11096625" y="1627188"/>
          <p14:tracePt t="42211" x="10334625" y="1697038"/>
          <p14:tracePt t="42232" x="9369425" y="1736725"/>
          <p14:tracePt t="42249" x="8205788" y="1757363"/>
          <p14:tracePt t="42262" x="6929438" y="1757363"/>
          <p14:tracePt t="42277" x="5754688" y="1757363"/>
          <p14:tracePt t="42295" x="4559300" y="1757363"/>
          <p14:tracePt t="42311" x="3584575" y="1757363"/>
          <p14:tracePt t="42327" x="2932113" y="1757363"/>
          <p14:tracePt t="42344" x="2581275" y="1757363"/>
          <p14:tracePt t="42362" x="2439988" y="1757363"/>
          <p14:tracePt t="42378" x="2420938" y="1757363"/>
          <p14:tracePt t="42394" x="2390775" y="1757363"/>
          <p14:tracePt t="42412" x="2319338" y="1778000"/>
          <p14:tracePt t="42428" x="2219325" y="1778000"/>
          <p14:tracePt t="42445" x="2149475" y="1787525"/>
          <p14:tracePt t="42464" x="2119313" y="1787525"/>
          <p14:tracePt t="42519" x="2098675" y="1787525"/>
          <p14:tracePt t="42523" x="2079625" y="1787525"/>
          <p14:tracePt t="42638" x="2049463" y="1787525"/>
          <p14:tracePt t="42648" x="2028825" y="1787525"/>
          <p14:tracePt t="42662" x="1998663" y="1787525"/>
          <p14:tracePt t="42681" x="1978025" y="1787525"/>
          <p14:tracePt t="42708" x="1968500" y="1787525"/>
          <p14:tracePt t="42748" x="1958975" y="1766888"/>
          <p14:tracePt t="42761" x="1947863" y="1766888"/>
          <p14:tracePt t="42807" x="1947863" y="1757363"/>
          <p14:tracePt t="42829" x="1947863" y="1747838"/>
          <p14:tracePt t="42845" x="1947863" y="1736725"/>
          <p14:tracePt t="42863" x="1947863" y="1727200"/>
          <p14:tracePt t="42878" x="1947863" y="1717675"/>
          <p14:tracePt t="42911" x="1958975" y="1706563"/>
          <p14:tracePt t="42919" x="1958975" y="1697038"/>
          <p14:tracePt t="42942" x="1968500" y="1687513"/>
          <p14:tracePt t="42974" x="1978025" y="1687513"/>
          <p14:tracePt t="44148" x="2038350" y="1687513"/>
          <p14:tracePt t="44157" x="2128838" y="1687513"/>
          <p14:tracePt t="44165" x="2228850" y="1687513"/>
          <p14:tracePt t="44179" x="2400300" y="1687513"/>
          <p14:tracePt t="44196" x="2511425" y="1687513"/>
          <p14:tracePt t="44213" x="2581275" y="1687513"/>
          <p14:tracePt t="44229" x="2620963" y="1687513"/>
          <p14:tracePt t="44247" x="2651125" y="1687513"/>
          <p14:tracePt t="44262" x="2681288" y="1687513"/>
          <p14:tracePt t="44279" x="2701925" y="1687513"/>
          <p14:tracePt t="44339" x="2711450" y="1687513"/>
          <p14:tracePt t="44355" x="2720975" y="1676400"/>
          <p14:tracePt t="44363" x="2720975" y="1666875"/>
          <p14:tracePt t="44371" x="2732088" y="1666875"/>
          <p14:tracePt t="44379" x="2741613" y="1657350"/>
          <p14:tracePt t="44396" x="2751138" y="1657350"/>
          <p14:tracePt t="44413" x="2762250" y="1646238"/>
          <p14:tracePt t="44433" x="2771775" y="1646238"/>
          <p14:tracePt t="44447" x="2792413" y="1636713"/>
          <p14:tracePt t="44462" x="2801938" y="1636713"/>
          <p14:tracePt t="44482" x="2801938" y="1627188"/>
          <p14:tracePt t="44956" x="2801938" y="1636713"/>
          <p14:tracePt t="44995" x="2801938" y="1646238"/>
          <p14:tracePt t="45012" x="2801938" y="1657350"/>
          <p14:tracePt t="45027" x="2801938" y="1687513"/>
          <p14:tracePt t="45035" x="2801938" y="1717675"/>
          <p14:tracePt t="45046" x="2792413" y="1736725"/>
          <p14:tracePt t="45063" x="2781300" y="1766888"/>
          <p14:tracePt t="45079" x="2781300" y="1778000"/>
          <p14:tracePt t="45147" x="2792413" y="1778000"/>
          <p14:tracePt t="45156" x="2811463" y="1778000"/>
          <p14:tracePt t="45164" x="2832100" y="1778000"/>
          <p14:tracePt t="45182" x="2882900" y="1778000"/>
          <p14:tracePt t="45196" x="2922588" y="1766888"/>
          <p14:tracePt t="45215" x="2962275" y="1757363"/>
          <p14:tracePt t="45231" x="3003550" y="1757363"/>
          <p14:tracePt t="45248" x="3033713" y="1747838"/>
          <p14:tracePt t="45265" x="3082925" y="1747838"/>
          <p14:tracePt t="45280" x="3143250" y="1747838"/>
          <p14:tracePt t="45298" x="3213100" y="1747838"/>
          <p14:tracePt t="45313" x="3273425" y="1747838"/>
          <p14:tracePt t="45330" x="3303588" y="1747838"/>
          <p14:tracePt t="45346" x="3314700" y="1747838"/>
          <p14:tracePt t="45363" x="3324225" y="1747838"/>
          <p14:tracePt t="45387" x="3324225" y="1757363"/>
          <p14:tracePt t="45986" x="3324225" y="1766888"/>
          <p14:tracePt t="46002" x="3324225" y="1787525"/>
          <p14:tracePt t="46009" x="3324225" y="1797050"/>
          <p14:tracePt t="46017" x="3333750" y="1817688"/>
          <p14:tracePt t="46031" x="3333750" y="1836738"/>
          <p14:tracePt t="46047" x="3344863" y="1887538"/>
          <p14:tracePt t="46065" x="3375025" y="1947863"/>
          <p14:tracePt t="46080" x="3384550" y="1968500"/>
          <p14:tracePt t="46101" x="3454400" y="2017713"/>
          <p14:tracePt t="46114" x="3484563" y="2028825"/>
          <p14:tracePt t="46131" x="3535363" y="2028825"/>
          <p14:tracePt t="46147" x="3575050" y="2028825"/>
          <p14:tracePt t="46165" x="3614738" y="2028825"/>
          <p14:tracePt t="46184" x="3665538" y="1998663"/>
          <p14:tracePt t="46197" x="3695700" y="1978025"/>
          <p14:tracePt t="46214" x="3716338" y="1957388"/>
          <p14:tracePt t="46230" x="3746500" y="1938338"/>
          <p14:tracePt t="46247" x="3756025" y="1917700"/>
          <p14:tracePt t="46268" x="3795713" y="1908175"/>
          <p14:tracePt t="46285" x="3806825" y="1887538"/>
          <p14:tracePt t="46300" x="3816350" y="1887538"/>
          <p14:tracePt t="46317" x="3825875" y="1878013"/>
          <p14:tracePt t="46349" x="3836988" y="1878013"/>
          <p14:tracePt t="46986" x="3836988" y="1866900"/>
          <p14:tracePt t="47106" x="3846513" y="1866900"/>
          <p14:tracePt t="47115" x="3876675" y="1857375"/>
          <p14:tracePt t="47122" x="3897313" y="1847850"/>
          <p14:tracePt t="47131" x="3927475" y="1836738"/>
          <p14:tracePt t="47147" x="3986213" y="1817688"/>
          <p14:tracePt t="47165" x="4046538" y="1797050"/>
          <p14:tracePt t="47182" x="4076700" y="1778000"/>
          <p14:tracePt t="47198" x="4106863" y="1766888"/>
          <p14:tracePt t="47215" x="4117975" y="1757363"/>
          <p14:tracePt t="47234" x="4127500" y="1757363"/>
          <p14:tracePt t="47265" x="4127500" y="1747838"/>
          <p14:tracePt t="47363" x="4127500" y="1736725"/>
          <p14:tracePt t="47410" x="4127500" y="1727200"/>
          <p14:tracePt t="47679" x="4137025" y="1727200"/>
          <p14:tracePt t="47682" x="4167188" y="1727200"/>
          <p14:tracePt t="47698" x="4208463" y="1727200"/>
          <p14:tracePt t="47714" x="4238625" y="1727200"/>
          <p14:tracePt t="47731" x="4287838" y="1727200"/>
          <p14:tracePt t="47748" x="4318000" y="1727200"/>
          <p14:tracePt t="47766" x="4348163" y="1727200"/>
          <p14:tracePt t="47785" x="4378325" y="1727200"/>
          <p14:tracePt t="47809" x="4389438" y="1727200"/>
          <p14:tracePt t="54370" x="4368800" y="1727200"/>
          <p14:tracePt t="54373" x="4329113" y="1736725"/>
          <p14:tracePt t="54387" x="4278313" y="1747838"/>
          <p14:tracePt t="54403" x="4097338" y="1817688"/>
          <p14:tracePt t="54420" x="3795713" y="1908175"/>
          <p14:tracePt t="54437" x="3243263" y="2008188"/>
          <p14:tracePt t="54439" x="2952750" y="2058988"/>
          <p14:tracePt t="54454" x="2470150" y="2138363"/>
          <p14:tracePt t="54471" x="2259013" y="2179638"/>
          <p14:tracePt t="54489" x="2168525" y="2189163"/>
          <p14:tracePt t="54568" x="2159000" y="2189163"/>
          <p14:tracePt t="54575" x="2149475" y="2189163"/>
          <p14:tracePt t="54639" x="2149475" y="2168525"/>
          <p14:tracePt t="54655" x="2149475" y="2159000"/>
          <p14:tracePt t="54663" x="2149475" y="2138363"/>
          <p14:tracePt t="54671" x="2149475" y="2128838"/>
          <p14:tracePt t="54687" x="2149475" y="2119313"/>
          <p14:tracePt t="54704" x="2149475" y="2089150"/>
          <p14:tracePt t="54721" x="2149475" y="2068513"/>
          <p14:tracePt t="54738" x="2149475" y="2038350"/>
          <p14:tracePt t="54755" x="2149475" y="2017713"/>
          <p14:tracePt t="54771" x="2149475" y="1998663"/>
          <p14:tracePt t="54790" x="2149475" y="1978025"/>
          <p14:tracePt t="54804" x="2149475" y="1957388"/>
          <p14:tracePt t="54821" x="2149475" y="1938338"/>
          <p14:tracePt t="54841" x="2149475" y="1908175"/>
          <p14:tracePt t="54856" x="2149475" y="1897063"/>
          <p14:tracePt t="55072" x="2149475" y="1908175"/>
          <p14:tracePt t="55079" x="2149475" y="1917700"/>
          <p14:tracePt t="55089" x="2149475" y="1938338"/>
          <p14:tracePt t="55105" x="2128838" y="1998663"/>
          <p14:tracePt t="55125" x="2098675" y="2078038"/>
          <p14:tracePt t="55141" x="2058988" y="2168525"/>
          <p14:tracePt t="55155" x="2038350" y="2259013"/>
          <p14:tracePt t="55174" x="2019300" y="2298700"/>
          <p14:tracePt t="55188" x="1998663" y="2339975"/>
          <p14:tracePt t="55206" x="1968500" y="2370138"/>
          <p14:tracePt t="55222" x="1958975" y="2389188"/>
          <p14:tracePt t="55238" x="1947863" y="2400300"/>
          <p14:tracePt t="55257" x="1938338" y="2409825"/>
          <p14:tracePt t="55355" x="1928813" y="2409825"/>
          <p14:tracePt t="55526" x="1928813" y="2419350"/>
          <p14:tracePt t="55529" x="1928813" y="2430463"/>
          <p14:tracePt t="55537" x="1938338" y="2449513"/>
          <p14:tracePt t="55559" x="1978025" y="2500313"/>
          <p14:tracePt t="55572" x="2008188" y="2560638"/>
          <p14:tracePt t="55589" x="2049463" y="2751138"/>
          <p14:tracePt t="55606" x="2149475" y="3041650"/>
          <p14:tracePt t="55622" x="2300288" y="3303588"/>
          <p14:tracePt t="55640" x="2460625" y="3463925"/>
          <p14:tracePt t="55654" x="2590800" y="3514725"/>
          <p14:tracePt t="55991" x="2600325" y="3514725"/>
          <p14:tracePt t="55996" x="2611438" y="3514725"/>
          <p14:tracePt t="56028" x="2600325" y="3514725"/>
          <p14:tracePt t="56035" x="2600325" y="3524250"/>
          <p14:tracePt t="56043" x="2581275" y="3524250"/>
          <p14:tracePt t="56055" x="2571750" y="3533775"/>
          <p14:tracePt t="56072" x="2551113" y="3544888"/>
          <p14:tracePt t="56088" x="2520950" y="3575050"/>
          <p14:tracePt t="56105" x="2490788" y="3614738"/>
          <p14:tracePt t="56122" x="2470150" y="3644900"/>
          <p14:tracePt t="56139" x="2451100" y="3665538"/>
          <p14:tracePt t="56158" x="2439988" y="3675063"/>
          <p14:tracePt t="56431" x="2430463" y="3675063"/>
          <p14:tracePt t="56638" x="2430463" y="3684588"/>
          <p14:tracePt t="56670" x="2430463" y="3695700"/>
          <p14:tracePt t="56702" x="2430463" y="3705225"/>
          <p14:tracePt t="56778" x="2430463" y="3714750"/>
          <p14:tracePt t="57089" x="2420938" y="3714750"/>
          <p14:tracePt t="57233" x="2409825" y="3725863"/>
          <p14:tracePt t="57241" x="2409825" y="3735388"/>
          <p14:tracePt t="57272" x="2409825" y="3744913"/>
          <p14:tracePt t="57303" x="2409825" y="3756025"/>
          <p14:tracePt t="57327" x="2409825" y="3765550"/>
          <p14:tracePt t="57335" x="2409825" y="3775075"/>
          <p14:tracePt t="58265" x="2409825" y="3765550"/>
          <p14:tracePt t="58284" x="2409825" y="3756025"/>
          <p14:tracePt t="58342" x="2409825" y="3744913"/>
          <p14:tracePt t="58364" x="2409825" y="3735388"/>
          <p14:tracePt t="58373" x="2409825" y="3725863"/>
          <p14:tracePt t="58388" x="2409825" y="3714750"/>
          <p14:tracePt t="58411" x="2420938" y="3714750"/>
          <p14:tracePt t="58444" x="2420938" y="3705225"/>
          <p14:tracePt t="58460" x="2420938" y="3695700"/>
          <p14:tracePt t="58470" x="2420938" y="3684588"/>
          <p14:tracePt t="58475" x="2439988" y="3675063"/>
          <p14:tracePt t="58491" x="2439988" y="3665538"/>
          <p14:tracePt t="58510" x="2460625" y="3635375"/>
          <p14:tracePt t="58525" x="2470150" y="3614738"/>
          <p14:tracePt t="58545" x="2470150" y="3594100"/>
          <p14:tracePt t="58557" x="2481263" y="3584575"/>
          <p14:tracePt t="58577" x="2481263" y="3575050"/>
          <p14:tracePt t="58595" x="2481263" y="3563938"/>
          <p14:tracePt t="58628" x="2490788" y="3554413"/>
          <p14:tracePt t="58649" x="2490788" y="3544888"/>
          <p14:tracePt t="58678" x="2500313" y="3544888"/>
          <p14:tracePt t="58709" x="2500313" y="3533775"/>
          <p14:tracePt t="58796" x="2500313" y="3524250"/>
          <p14:tracePt t="58828" x="2500313" y="3514725"/>
          <p14:tracePt t="60046" x="2500313" y="3503613"/>
          <p14:tracePt t="60079" x="2500313" y="3494088"/>
          <p14:tracePt t="60114" x="2500313" y="3484563"/>
          <p14:tracePt t="60122" x="2490788" y="3484563"/>
          <p14:tracePt t="60322" x="2481263" y="3484563"/>
          <p14:tracePt t="62443" x="2470150" y="3494088"/>
          <p14:tracePt t="62458" x="2470150" y="3503613"/>
          <p14:tracePt t="62473" x="2460625" y="3514725"/>
          <p14:tracePt t="62523" x="2451100" y="3514725"/>
          <p14:tracePt t="62554" x="2451100" y="3524250"/>
          <p14:tracePt t="62578" x="2451100" y="3533775"/>
          <p14:tracePt t="62612" x="2451100" y="3544888"/>
          <p14:tracePt t="62637" x="2451100" y="3554413"/>
          <p14:tracePt t="62649" x="2451100" y="3563938"/>
          <p14:tracePt t="62667" x="2439988" y="3563938"/>
          <p14:tracePt t="62683" x="2430463" y="3575050"/>
          <p14:tracePt t="62706" x="2430463" y="3584575"/>
          <p14:tracePt t="62731" x="2430463" y="3594100"/>
          <p14:tracePt t="62738" x="2430463" y="3605213"/>
          <p14:tracePt t="62754" x="2430463" y="3614738"/>
          <p14:tracePt t="62770" x="2430463" y="3624263"/>
          <p14:tracePt t="62802" x="2420938" y="3624263"/>
          <p14:tracePt t="63181" x="2420938" y="3635375"/>
          <p14:tracePt t="63188" x="2420938" y="3644900"/>
          <p14:tracePt t="63198" x="2420938" y="3665538"/>
          <p14:tracePt t="63217" x="2420938" y="3714750"/>
          <p14:tracePt t="63227" x="2430463" y="3775075"/>
          <p14:tracePt t="63245" x="2470150" y="3856038"/>
          <p14:tracePt t="63261" x="2541588" y="3935413"/>
          <p14:tracePt t="63278" x="2651125" y="4006850"/>
          <p14:tracePt t="63295" x="2801938" y="4086225"/>
          <p14:tracePt t="63314" x="3022600" y="4206875"/>
          <p14:tracePt t="63329" x="3233738" y="4318000"/>
          <p14:tracePt t="63345" x="3375025" y="4397375"/>
          <p14:tracePt t="63363" x="3454400" y="4427538"/>
          <p14:tracePt t="63507" x="3465513" y="4427538"/>
          <p14:tracePt t="63531" x="3475038" y="4418013"/>
          <p14:tracePt t="63539" x="3475038" y="4408488"/>
          <p14:tracePt t="63547" x="3484563" y="4387850"/>
          <p14:tracePt t="63563" x="3484563" y="4348163"/>
          <p14:tracePt t="63580" x="3524250" y="4297363"/>
          <p14:tracePt t="63597" x="3575050" y="4197350"/>
          <p14:tracePt t="63612" x="3625850" y="4127500"/>
          <p14:tracePt t="63634" x="3705225" y="4056063"/>
          <p14:tracePt t="63645" x="3746500" y="4016375"/>
          <p14:tracePt t="63646" x="3786188" y="3986213"/>
          <p14:tracePt t="63662" x="3856038" y="3925888"/>
          <p14:tracePt t="63680" x="3937000" y="3865563"/>
          <p14:tracePt t="63696" x="4016375" y="3825875"/>
          <p14:tracePt t="63715" x="4067175" y="3795713"/>
          <p14:tracePt t="63730" x="4087813" y="3775075"/>
          <p14:tracePt t="63745" x="4127500" y="3765550"/>
          <p14:tracePt t="63765" x="4148138" y="3756025"/>
          <p14:tracePt t="63781" x="4167188" y="3744913"/>
          <p14:tracePt t="63799" x="4187825" y="3735388"/>
          <p14:tracePt t="63813" x="4197350" y="3735388"/>
          <p14:tracePt t="63814" x="4217988" y="3735388"/>
          <p14:tracePt t="63830" x="4238625" y="3735388"/>
          <p14:tracePt t="63846" x="4248150" y="3735388"/>
          <p14:tracePt t="63847" x="4257675" y="3735388"/>
          <p14:tracePt t="63863" x="4308475" y="3735388"/>
          <p14:tracePt t="63879" x="4389438" y="3744913"/>
          <p14:tracePt t="63896" x="4449763" y="3744913"/>
          <p14:tracePt t="63913" x="4478338" y="3744913"/>
          <p14:tracePt t="63932" x="4508500" y="3765550"/>
          <p14:tracePt t="63990" x="4519613" y="3765550"/>
          <p14:tracePt t="63999" x="4529138" y="3765550"/>
          <p14:tracePt t="64013" x="4538663" y="3756025"/>
          <p14:tracePt t="64029" x="4549775" y="3744913"/>
          <p14:tracePt t="64046" x="4568825" y="3744913"/>
          <p14:tracePt t="64062" x="4568825" y="3735388"/>
          <p14:tracePt t="64085" x="4568825" y="3725863"/>
          <p14:tracePt t="64289" x="4568825" y="3714750"/>
          <p14:tracePt t="65404" x="4568825" y="3705225"/>
          <p14:tracePt t="65460" x="4579938" y="3695700"/>
          <p14:tracePt t="67402" x="4579938" y="3665538"/>
          <p14:tracePt t="67409" x="4579938" y="3654425"/>
          <p14:tracePt t="67417" x="4579938" y="3644900"/>
          <p14:tracePt t="67433" x="4579938" y="3635375"/>
          <p14:tracePt t="67450" x="4579938" y="3624263"/>
          <p14:tracePt t="67468" x="4579938" y="3605213"/>
          <p14:tracePt t="67555" x="4579938" y="3594100"/>
          <p14:tracePt t="67562" x="4579938" y="3584575"/>
          <p14:tracePt t="67642" x="4579938" y="3575050"/>
          <p14:tracePt t="67660" x="4579938" y="3563938"/>
          <p14:tracePt t="67675" x="4579938" y="3554413"/>
          <p14:tracePt t="67772" x="4579938" y="3563938"/>
          <p14:tracePt t="67891" x="4579938" y="3554413"/>
          <p14:tracePt t="68149" x="4589463" y="3544888"/>
          <p14:tracePt t="68156" x="4589463" y="3533775"/>
          <p14:tracePt t="68167" x="4589463" y="3524250"/>
          <p14:tracePt t="68183" x="4589463" y="3514725"/>
          <p14:tracePt t="68878" x="4598988" y="3514725"/>
          <p14:tracePt t="68894" x="4598988" y="3503613"/>
          <p14:tracePt t="68912" x="4610100" y="3503613"/>
          <p14:tracePt t="68928" x="4610100" y="3494088"/>
          <p14:tracePt t="68935" x="4610100" y="3484563"/>
          <p14:tracePt t="68962" x="4610100" y="3473450"/>
          <p14:tracePt t="68967" x="4619625" y="3473450"/>
          <p14:tracePt t="68986" x="4619625" y="3463925"/>
          <p14:tracePt t="69010" x="4619625" y="3454400"/>
          <p14:tracePt t="69016" x="4629150" y="3443288"/>
          <p14:tracePt t="69055" x="4629150" y="3433763"/>
          <p14:tracePt t="69084" x="4629150" y="3424238"/>
          <p14:tracePt t="69104" x="4629150" y="3414713"/>
          <p14:tracePt t="69128" x="4629150" y="3403600"/>
          <p14:tracePt t="69193" x="4629150" y="3394075"/>
          <p14:tracePt t="69737" x="4629150" y="3384550"/>
          <p14:tracePt t="69747" x="4629150" y="3354388"/>
          <p14:tracePt t="69753" x="4629150" y="3313113"/>
          <p14:tracePt t="69766" x="4629150" y="3282950"/>
          <p14:tracePt t="69785" x="4629150" y="3192463"/>
          <p14:tracePt t="69801" x="4629150" y="2952750"/>
          <p14:tracePt t="69820" x="4629150" y="2720975"/>
          <p14:tracePt t="69834" x="4629150" y="2470150"/>
          <p14:tracePt t="69850" x="4629150" y="2159000"/>
          <p14:tracePt t="69869" x="4719638" y="1536700"/>
          <p14:tracePt t="69885" x="4891088" y="884238"/>
          <p14:tracePt t="69902" x="5091113" y="250825"/>
          <p14:tracePt t="72709" x="7581900" y="220663"/>
          <p14:tracePt t="72720" x="7472363" y="361950"/>
          <p14:tracePt t="72737" x="7300913" y="573088"/>
          <p14:tracePt t="72755" x="7170738" y="763588"/>
          <p14:tracePt t="72756" x="7119938" y="854075"/>
          <p14:tracePt t="72770" x="7070725" y="914400"/>
          <p14:tracePt t="72788" x="6908800" y="1123950"/>
          <p14:tracePt t="72803" x="6848475" y="1184275"/>
          <p14:tracePt t="72805" x="6789738" y="1244600"/>
          <p14:tracePt t="72820" x="6638925" y="1365250"/>
          <p14:tracePt t="72837" x="6527800" y="1476375"/>
          <p14:tracePt t="72854" x="6386513" y="1597025"/>
          <p14:tracePt t="72871" x="6216650" y="1747838"/>
          <p14:tracePt t="72886" x="6035675" y="1897063"/>
          <p14:tracePt t="72903" x="5845175" y="2058988"/>
          <p14:tracePt t="72925" x="5624513" y="2279650"/>
          <p14:tracePt t="72939" x="5492750" y="2389188"/>
          <p14:tracePt t="72952" x="5443538" y="2449513"/>
          <p14:tracePt t="72975" x="5332413" y="2590800"/>
          <p14:tracePt t="72986" x="5292725" y="2620963"/>
          <p14:tracePt t="73005" x="5211763" y="2741613"/>
          <p14:tracePt t="73022" x="5172075" y="2811463"/>
          <p14:tracePt t="73039" x="5141913" y="2862263"/>
          <p14:tracePt t="73054" x="5111750" y="2901950"/>
          <p14:tracePt t="73073" x="5102225" y="2932113"/>
          <p14:tracePt t="73088" x="5091113" y="2941638"/>
          <p14:tracePt t="73104" x="5091113" y="2952750"/>
          <p14:tracePt t="73477" x="5081588" y="2962275"/>
          <p14:tracePt t="73493" x="5072063" y="2962275"/>
          <p14:tracePt t="73863" x="5060950" y="2952750"/>
          <p14:tracePt t="73879" x="5060950" y="2941638"/>
          <p14:tracePt t="73895" x="5060950" y="2932113"/>
          <p14:tracePt t="73912" x="5060950" y="2922588"/>
          <p14:tracePt t="73928" x="5060950" y="2911475"/>
          <p14:tracePt t="73944" x="5060950" y="2901950"/>
          <p14:tracePt t="73954" x="5060950" y="2892425"/>
          <p14:tracePt t="73973" x="5060950" y="2871788"/>
          <p14:tracePt t="73994" x="5051425" y="2851150"/>
          <p14:tracePt t="74027" x="5041900" y="2841625"/>
          <p14:tracePt t="74064" x="5041900" y="2832100"/>
          <p14:tracePt t="74095" x="5041900" y="2820988"/>
          <p14:tracePt t="74127" x="5041900" y="2811463"/>
          <p14:tracePt t="74177" x="5041900" y="2801938"/>
          <p14:tracePt t="74488" x="5041900" y="2790825"/>
          <p14:tracePt t="74546" x="5041900" y="2781300"/>
          <p14:tracePt t="74578" x="5041900" y="2771775"/>
          <p14:tracePt t="74619" x="5041900" y="2760663"/>
          <p14:tracePt t="74683" x="5041900" y="2751138"/>
          <p14:tracePt t="74722" x="5041900" y="2730500"/>
          <p14:tracePt t="74729" x="5041900" y="2720975"/>
          <p14:tracePt t="74738" x="5041900" y="2711450"/>
          <p14:tracePt t="74756" x="5041900" y="2690813"/>
          <p14:tracePt t="74771" x="5041900" y="2660650"/>
          <p14:tracePt t="74790" x="5041900" y="2651125"/>
          <p14:tracePt t="74804" x="5041900" y="2640013"/>
          <p14:tracePt t="74824" x="5041900" y="2630488"/>
          <p14:tracePt t="74841" x="5041900" y="2620963"/>
          <p14:tracePt t="74882" x="5041900" y="2611438"/>
          <p14:tracePt t="74947" x="5041900" y="2600325"/>
          <p14:tracePt t="75019" x="5041900" y="2590800"/>
          <p14:tracePt t="75436" x="5041900" y="2581275"/>
          <p14:tracePt t="75468" x="5041900" y="2570163"/>
          <p14:tracePt t="75886" x="5041900" y="2560638"/>
          <p14:tracePt t="75894" x="5041900" y="2551113"/>
          <p14:tracePt t="75906" x="5041900" y="2540000"/>
          <p14:tracePt t="75922" x="5041900" y="2530475"/>
          <p14:tracePt t="75942" x="5041900" y="2520950"/>
          <p14:tracePt t="76222" x="5041900" y="2530475"/>
          <p14:tracePt t="76288" x="5030788" y="2530475"/>
          <p14:tracePt t="76309" x="5021263" y="2530475"/>
          <p14:tracePt t="76341" x="5021263" y="2540000"/>
          <p14:tracePt t="76391" x="5021263" y="2551113"/>
          <p14:tracePt t="77379" x="5011738" y="2551113"/>
          <p14:tracePt t="77394" x="5000625" y="2551113"/>
          <p14:tracePt t="77402" x="4991100" y="2551113"/>
          <p14:tracePt t="77418" x="4981575" y="2551113"/>
          <p14:tracePt t="77425" x="4970463" y="2551113"/>
          <p14:tracePt t="77474" x="4960938" y="2560638"/>
          <p14:tracePt t="77481" x="4951413" y="2560638"/>
          <p14:tracePt t="77514" x="4930775" y="2560638"/>
          <p14:tracePt t="77602" x="4921250" y="2560638"/>
          <p14:tracePt t="78175" x="4911725" y="2560638"/>
          <p14:tracePt t="78188" x="4900613" y="2560638"/>
          <p14:tracePt t="78526" x="4891088" y="2560638"/>
          <p14:tracePt t="78598" x="4891088" y="2551113"/>
          <p14:tracePt t="78630" x="4891088" y="2540000"/>
          <p14:tracePt t="78646" x="4891088" y="2530475"/>
          <p14:tracePt t="78661" x="4891088" y="2520950"/>
          <p14:tracePt t="78678" x="4900613" y="2509838"/>
          <p14:tracePt t="78685" x="4900613" y="2500313"/>
          <p14:tracePt t="78701" x="4900613" y="2490788"/>
          <p14:tracePt t="78725" x="4900613" y="2479675"/>
          <p14:tracePt t="78864" x="4911725" y="2470150"/>
          <p14:tracePt t="78880" x="4911725" y="2460625"/>
          <p14:tracePt t="78912" x="4911725" y="2449513"/>
          <p14:tracePt t="80193" x="4911725" y="2439988"/>
          <p14:tracePt t="81753" x="4911725" y="2430463"/>
          <p14:tracePt t="82193" x="4900613" y="2430463"/>
          <p14:tracePt t="82202" x="4891088" y="2430463"/>
          <p14:tracePt t="86949" x="4891088" y="2419350"/>
          <p14:tracePt t="86957" x="4891088" y="2409825"/>
          <p14:tracePt t="90538" x="4891088" y="2419350"/>
          <p14:tracePt t="90554" x="4891088" y="2430463"/>
          <p14:tracePt t="90561" x="4891088" y="2439988"/>
          <p14:tracePt t="90570" x="4891088" y="2449513"/>
          <p14:tracePt t="90584" x="4891088" y="2460625"/>
          <p14:tracePt t="90602" x="4881563" y="2500313"/>
          <p14:tracePt t="90622" x="4881563" y="2520950"/>
          <p14:tracePt t="90638" x="4881563" y="2551113"/>
          <p14:tracePt t="90657" x="4870450" y="2560638"/>
          <p14:tracePt t="90659" x="4870450" y="2570163"/>
          <p14:tracePt t="90668" x="4870450" y="2581275"/>
          <p14:tracePt t="90702" x="4870450" y="2590800"/>
          <p14:tracePt t="90722" x="4870450" y="2600325"/>
          <p14:tracePt t="90753" x="4870450" y="2611438"/>
          <p14:tracePt t="90762" x="4860925" y="2620963"/>
          <p14:tracePt t="90777" x="4851400" y="2620963"/>
          <p14:tracePt t="90795" x="4851400" y="2630488"/>
          <p14:tracePt t="94684" x="4851400" y="2600325"/>
          <p14:tracePt t="94690" x="4851400" y="2581275"/>
          <p14:tracePt t="94708" x="4860925" y="2490788"/>
          <p14:tracePt t="94723" x="4911725" y="2349500"/>
          <p14:tracePt t="94739" x="4951413" y="2149475"/>
          <p14:tracePt t="94755" x="4981575" y="1847850"/>
          <p14:tracePt t="94774" x="5021263" y="984250"/>
          <p14:tracePt t="94792" x="5060950" y="341313"/>
          <p14:tracePt t="94804" x="5091113" y="30163"/>
        </p14:tracePtLst>
      </p14:laserTrace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5131E6A-CCAF-DA9B-3CBE-9E2A5819CC0A}"/>
              </a:ext>
            </a:extLst>
          </p:cNvPr>
          <p:cNvSpPr>
            <a:spLocks noGrp="1"/>
          </p:cNvSpPr>
          <p:nvPr>
            <p:ph type="title"/>
          </p:nvPr>
        </p:nvSpPr>
        <p:spPr>
          <a:xfrm>
            <a:off x="1393592" y="365125"/>
            <a:ext cx="10371688" cy="834283"/>
          </a:xfrm>
        </p:spPr>
        <p:txBody>
          <a:bodyPr/>
          <a:lstStyle/>
          <a:p>
            <a:r>
              <a:rPr lang="en-GB" altLang="ja-JP" dirty="0"/>
              <a:t>GSICS Team Updates</a:t>
            </a:r>
            <a:endParaRPr lang="ja-JP" altLang="en-US" dirty="0"/>
          </a:p>
        </p:txBody>
      </p:sp>
      <p:sp>
        <p:nvSpPr>
          <p:cNvPr id="3" name="コンテンツ プレースホルダー 2">
            <a:extLst>
              <a:ext uri="{FF2B5EF4-FFF2-40B4-BE49-F238E27FC236}">
                <a16:creationId xmlns:a16="http://schemas.microsoft.com/office/drawing/2014/main" id="{DC2C0A22-CB04-E556-9521-AC8CF60067D4}"/>
              </a:ext>
            </a:extLst>
          </p:cNvPr>
          <p:cNvSpPr>
            <a:spLocks noGrp="1"/>
          </p:cNvSpPr>
          <p:nvPr>
            <p:ph idx="1"/>
          </p:nvPr>
        </p:nvSpPr>
        <p:spPr>
          <a:xfrm>
            <a:off x="426720" y="1615044"/>
            <a:ext cx="11338560" cy="4643516"/>
          </a:xfrm>
        </p:spPr>
        <p:txBody>
          <a:bodyPr/>
          <a:lstStyle/>
          <a:p>
            <a:r>
              <a:rPr lang="en-GB" altLang="ja-JP" dirty="0"/>
              <a:t>Points of contacts/meeting participants:</a:t>
            </a:r>
          </a:p>
          <a:p>
            <a:pPr lvl="1"/>
            <a:r>
              <a:rPr lang="en-GB" altLang="ja-JP" dirty="0"/>
              <a:t>EP Focal Point</a:t>
            </a:r>
            <a:r>
              <a:rPr lang="en-US" altLang="ja-JP" dirty="0"/>
              <a:t>: Misako Kachi</a:t>
            </a:r>
            <a:endParaRPr lang="en-GB" altLang="ja-JP" dirty="0"/>
          </a:p>
          <a:p>
            <a:pPr lvl="1"/>
            <a:r>
              <a:rPr lang="en-GB" altLang="ja-JP" dirty="0"/>
              <a:t>GRWG members: Hiroshi Murakami (optical &amp; IR imager) , </a:t>
            </a:r>
            <a:br>
              <a:rPr lang="en-GB" altLang="ja-JP" dirty="0"/>
            </a:br>
            <a:r>
              <a:rPr lang="en-GB" altLang="ja-JP" dirty="0"/>
              <a:t>Misako Kachi (MW), Kei Shiomi (UVN-S)</a:t>
            </a:r>
          </a:p>
          <a:p>
            <a:pPr lvl="1"/>
            <a:r>
              <a:rPr lang="en-GB" altLang="ja-JP" dirty="0"/>
              <a:t>Other Key Agency Personal</a:t>
            </a:r>
          </a:p>
          <a:p>
            <a:pPr lvl="2"/>
            <a:r>
              <a:rPr lang="en-GB" altLang="ja-JP" dirty="0"/>
              <a:t>GHGs: Hiroshi Suto</a:t>
            </a:r>
          </a:p>
          <a:p>
            <a:pPr lvl="2"/>
            <a:r>
              <a:rPr lang="en-GB" altLang="ja-JP" dirty="0"/>
              <a:t>SAR: Takeo Tadono &amp; Takeshi </a:t>
            </a:r>
            <a:r>
              <a:rPr lang="en-GB" altLang="ja-JP" dirty="0" err="1"/>
              <a:t>Motohka</a:t>
            </a:r>
            <a:endParaRPr lang="en-GB" altLang="ja-JP" dirty="0"/>
          </a:p>
          <a:p>
            <a:pPr lvl="2"/>
            <a:r>
              <a:rPr lang="en-GB" altLang="ja-JP" dirty="0"/>
              <a:t>Precipitation radar: </a:t>
            </a:r>
            <a:r>
              <a:rPr lang="en-GB" altLang="ja-JP" dirty="0" err="1"/>
              <a:t>Takuji</a:t>
            </a:r>
            <a:r>
              <a:rPr lang="en-GB" altLang="ja-JP" dirty="0"/>
              <a:t> Kubota &amp; Kosuke Yamamoto</a:t>
            </a:r>
          </a:p>
          <a:p>
            <a:pPr lvl="2"/>
            <a:r>
              <a:rPr lang="en-GB" altLang="ja-JP" dirty="0"/>
              <a:t>MW: Keiichi Ohara</a:t>
            </a:r>
          </a:p>
          <a:p>
            <a:pPr lvl="2"/>
            <a:r>
              <a:rPr lang="en-GB" altLang="ja-JP" dirty="0"/>
              <a:t>Overall coordination: Toshiyuki Kurino</a:t>
            </a:r>
            <a:endParaRPr lang="ja-JP" altLang="en-US" dirty="0"/>
          </a:p>
        </p:txBody>
      </p:sp>
      <p:pic>
        <p:nvPicPr>
          <p:cNvPr id="5" name="オーディオ 4">
            <a:hlinkClick r:id="" action="ppaction://media"/>
            <a:extLst>
              <a:ext uri="{FF2B5EF4-FFF2-40B4-BE49-F238E27FC236}">
                <a16:creationId xmlns:a16="http://schemas.microsoft.com/office/drawing/2014/main" id="{7F941EBB-6203-2C9E-0F7C-F6CFEF714447}"/>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696699416"/>
      </p:ext>
    </p:extLst>
  </p:cSld>
  <p:clrMapOvr>
    <a:masterClrMapping/>
  </p:clrMapOvr>
  <mc:AlternateContent xmlns:mc="http://schemas.openxmlformats.org/markup-compatibility/2006">
    <mc:Choice xmlns:p14="http://schemas.microsoft.com/office/powerpoint/2010/main" Requires="p14">
      <p:transition spd="slow" p14:dur="2000" advTm="8485"/>
    </mc:Choice>
    <mc:Fallback>
      <p:transition spd="slow" advTm="84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p:ext uri="{3A86A75C-4F4B-4683-9AE1-C65F6400EC91}">
      <p14:laserTraceLst xmlns:p14="http://schemas.microsoft.com/office/powerpoint/2010/main">
        <p14:tracePtLst>
          <p14:tracePt t="1976" x="8807450" y="1998663"/>
          <p14:tracePt t="2144" x="8807450" y="2008188"/>
          <p14:tracePt t="2657" x="8807450" y="2017713"/>
          <p14:tracePt t="2671" x="8807450" y="2028825"/>
          <p14:tracePt t="2680" x="8807450" y="2038350"/>
          <p14:tracePt t="2687" x="8807450" y="2058988"/>
          <p14:tracePt t="2703" x="8816975" y="2068513"/>
          <p14:tracePt t="2718" x="8828088" y="2089150"/>
          <p14:tracePt t="2739" x="8828088" y="2108200"/>
          <p14:tracePt t="2752" x="8828088" y="2119313"/>
          <p14:tracePt t="2767" x="8828088" y="2128838"/>
          <p14:tracePt t="2784" x="8828088" y="2149475"/>
          <p14:tracePt t="2801" x="8828088" y="2168525"/>
          <p14:tracePt t="2816" x="8828088" y="2189163"/>
          <p14:tracePt t="2837" x="8828088" y="2219325"/>
          <p14:tracePt t="2853" x="8828088" y="2249488"/>
          <p14:tracePt t="2869" x="8828088" y="2268538"/>
          <p14:tracePt t="2886" x="8828088" y="2298700"/>
          <p14:tracePt t="2900" x="8828088" y="2319338"/>
          <p14:tracePt t="5657" x="8837613" y="2319338"/>
          <p14:tracePt t="5672" x="8847138" y="2319338"/>
          <p14:tracePt t="5715" x="8858250" y="2319338"/>
          <p14:tracePt t="5729" x="8867775" y="2319338"/>
          <p14:tracePt t="5876" x="8867775" y="2328863"/>
          <p14:tracePt t="5890" x="8867775" y="2339975"/>
          <p14:tracePt t="5905" x="8867775" y="2349500"/>
          <p14:tracePt t="5923" x="8867775" y="2359025"/>
          <p14:tracePt t="5942" x="8867775" y="2370138"/>
          <p14:tracePt t="5956" x="8867775" y="2379663"/>
          <p14:tracePt t="5972" x="8837613" y="2400300"/>
          <p14:tracePt t="5987" x="8828088" y="2409825"/>
          <p14:tracePt t="6004" x="8816975" y="2409825"/>
          <p14:tracePt t="6022" x="8786813" y="2409825"/>
          <p14:tracePt t="6037" x="8767763" y="2430463"/>
          <p14:tracePt t="6055" x="8726488" y="2439988"/>
          <p14:tracePt t="6072" x="8707438" y="2439988"/>
          <p14:tracePt t="6086" x="8656638" y="2439988"/>
          <p14:tracePt t="6102" x="8637588" y="2439988"/>
          <p14:tracePt t="6121" x="8626475" y="2430463"/>
          <p14:tracePt t="6138" x="8616950" y="2400300"/>
          <p14:tracePt t="6153" x="8607425" y="2389188"/>
          <p14:tracePt t="6170" x="8607425" y="2370138"/>
          <p14:tracePt t="6212" x="8607425" y="2359025"/>
          <p14:tracePt t="6261" x="8607425" y="2349500"/>
          <p14:tracePt t="6314" x="8607425" y="2339975"/>
          <p14:tracePt t="6621" x="8596313" y="2339975"/>
          <p14:tracePt t="7317" x="8577263" y="2328863"/>
          <p14:tracePt t="7321" x="8547100" y="2298700"/>
          <p14:tracePt t="7336" x="8456613" y="2179638"/>
          <p14:tracePt t="7358" x="8285163" y="1878013"/>
          <p14:tracePt t="7370" x="8224838" y="1757363"/>
          <p14:tracePt t="7388" x="8094663" y="1435100"/>
          <p14:tracePt t="7409" x="7823200" y="661988"/>
        </p14:tracePtLst>
      </p14:laserTraceLst>
    </p:ext>
  </p:extLst>
</p:sld>
</file>

<file path=ppt/tags/tag1.xml><?xml version="1.0" encoding="utf-8"?>
<p:tagLst xmlns:a="http://schemas.openxmlformats.org/drawingml/2006/main" xmlns:r="http://schemas.openxmlformats.org/officeDocument/2006/relationships" xmlns:p="http://schemas.openxmlformats.org/presentationml/2006/main">
  <p:tag name="TIMING" val="|59.9|1.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SICS presentation template (2026)" id="{5ABF6BE7-D951-C847-ABF3-7E49765D32F5}" vid="{DBD6A39A-B309-2348-B9B3-09D2A59641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74A2E87CC028834B9BA9E2783CC7F26B" ma:contentTypeVersion="12" ma:contentTypeDescription="新しいドキュメントを作成します。" ma:contentTypeScope="" ma:versionID="0994417e543d023e9993dc967ffe64f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3e3c404a0b923c6760df5c16f227f0bb"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ドキュメント ID 値" ma:description="このアイテムに割り当てられているドキュメント ID の値です。" ma:indexed="true" ma:internalName="_dlc_DocId" ma:readOnly="true">
      <xsd:simpleType>
        <xsd:restriction base="dms:Text"/>
      </xsd:simpleType>
    </xsd:element>
    <xsd:element name="_dlc_DocIdUrl" ma:index="9" nillable="true" ma:displayName="ドキュメントID:" ma:description="このドキュメントへの常時接続リンクです。"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画像タグ"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1"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92a3b380-abf6-46f2-87bb-c2c114de1c9e"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_dlc_DocId xmlns="cfab5f87-ed30-4dbb-a820-4234a14babf6">X6PPVAVDZMSZ-613157859-13635</_dlc_DocId>
    <WMOWFApprovalStatus xmlns="715fcdb6-58ff-4d84-993c-bb26a5b54815">Not Submitted</WMOWFApprovalStatus>
    <_dlc_DocIdUrl xmlns="cfab5f87-ed30-4dbb-a820-4234a14babf6">
      <Url>https://wmoomm.sharepoint.com/sites/Collaboration/_layouts/15/DocIdRedir.aspx?ID=X6PPVAVDZMSZ-613157859-13635</Url>
      <Description>X6PPVAVDZMSZ-613157859-13635</Description>
    </_dlc_DocIdUrl>
    <TaxCatchAll xmlns="cfab5f87-ed30-4dbb-a820-4234a14babf6" xsi:nil="true"/>
    <lcf76f155ced4ddcb4097134ff3c332f xmlns="b872a7c1-ed7f-4c06-9e7d-9181e1c04fc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0226C55-83B1-4983-8FDF-89A4A04613FE}"/>
</file>

<file path=customXml/itemProps2.xml><?xml version="1.0" encoding="utf-8"?>
<ds:datastoreItem xmlns:ds="http://schemas.openxmlformats.org/officeDocument/2006/customXml" ds:itemID="{D1405195-7059-4FEE-9B6E-43FE4B030DEF}"/>
</file>

<file path=customXml/itemProps3.xml><?xml version="1.0" encoding="utf-8"?>
<ds:datastoreItem xmlns:ds="http://schemas.openxmlformats.org/officeDocument/2006/customXml" ds:itemID="{AFF3D696-BA6B-4756-A53E-25AD31BD1B61}"/>
</file>

<file path=customXml/itemProps4.xml><?xml version="1.0" encoding="utf-8"?>
<ds:datastoreItem xmlns:ds="http://schemas.openxmlformats.org/officeDocument/2006/customXml" ds:itemID="{D7861C1D-1CB9-45A9-B5BF-83D61EAD4206}"/>
</file>

<file path=customXml/itemProps5.xml><?xml version="1.0" encoding="utf-8"?>
<ds:datastoreItem xmlns:ds="http://schemas.openxmlformats.org/officeDocument/2006/customXml" ds:itemID="{CBF781AE-47A7-4249-857B-3820E0B53D4C}"/>
</file>

<file path=docProps/app.xml><?xml version="1.0" encoding="utf-8"?>
<Properties xmlns="http://schemas.openxmlformats.org/officeDocument/2006/extended-properties" xmlns:vt="http://schemas.openxmlformats.org/officeDocument/2006/docPropsVTypes">
  <Template>GSICS presentation template (2026)</Template>
  <TotalTime>179</TotalTime>
  <Words>1719</Words>
  <Application>Microsoft Office PowerPoint</Application>
  <PresentationFormat>ワイド画面</PresentationFormat>
  <Paragraphs>240</Paragraphs>
  <Slides>12</Slides>
  <Notes>12</Notes>
  <HiddenSlides>0</HiddenSlides>
  <MMClips>12</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12</vt:i4>
      </vt:variant>
    </vt:vector>
  </HeadingPairs>
  <TitlesOfParts>
    <vt:vector size="22" baseType="lpstr">
      <vt:lpstr>Arimo</vt:lpstr>
      <vt:lpstr>Meiryo UI</vt:lpstr>
      <vt:lpstr>MS PGothic</vt:lpstr>
      <vt:lpstr>Aptos</vt:lpstr>
      <vt:lpstr>Arial</vt:lpstr>
      <vt:lpstr>Calibri</vt:lpstr>
      <vt:lpstr>Cambria Math</vt:lpstr>
      <vt:lpstr>Times New Roman</vt:lpstr>
      <vt:lpstr>Wingdings</vt:lpstr>
      <vt:lpstr>Office Theme</vt:lpstr>
      <vt:lpstr>GSICS 2026 Agency Report  Japan Aerospace Exploration Agency (JAXA)</vt:lpstr>
      <vt:lpstr>GSICS Activities, Actions, and Achievements</vt:lpstr>
      <vt:lpstr>Recent &amp; Planned launches and Instrument Updates that are relevant to GSICS (1) JAXA Missions</vt:lpstr>
      <vt:lpstr>Recent &amp; Planned launches and Instrument Updates that are relevant to GSICS (2) GOSAT-GW</vt:lpstr>
      <vt:lpstr>Recent &amp; Planned launches and Instrument Updates that are relevant to GSICS (3) AMSR3</vt:lpstr>
      <vt:lpstr>Recent &amp; Planned launches and Instrument Updates that are relevant to GSICS (4) TANSO-3</vt:lpstr>
      <vt:lpstr>Calibration Major Updates (1) SGLI Lunar CAL by GIRO</vt:lpstr>
      <vt:lpstr>Calibration Major Updates (2) GOSAT-2 Lunar CAL by GIRO  </vt:lpstr>
      <vt:lpstr>Calibration Major Updates (3) Cross calibration of GOSAT/GOSAT-2/OCO-2 </vt:lpstr>
      <vt:lpstr>Calibration Major Updates (4) Cross calibration of ALOS-2 &amp; ALOS-4</vt:lpstr>
      <vt:lpstr>Calibration Major Updates (5) Cross-calibration of AMSR3 VS AMSR2 (and GMI)</vt:lpstr>
      <vt:lpstr>GSICS Team Updates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Mounir Lekouara</dc:creator>
  <cp:lastModifiedBy>可知　美佐子</cp:lastModifiedBy>
  <cp:revision>7</cp:revision>
  <dcterms:created xsi:type="dcterms:W3CDTF">2026-03-11T15:03:46Z</dcterms:created>
  <dcterms:modified xsi:type="dcterms:W3CDTF">2026-03-26T14:56:20Z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4ca8b5e1-677c-4e4f-92a4-e0f9d183c113</vt:lpwstr>
  </property>
</Properties>
</file>